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10"/>
  </p:notesMasterIdLst>
  <p:sldIdLst>
    <p:sldId id="295" r:id="rId3"/>
    <p:sldId id="275" r:id="rId4"/>
    <p:sldId id="280" r:id="rId5"/>
    <p:sldId id="282" r:id="rId6"/>
    <p:sldId id="261" r:id="rId7"/>
    <p:sldId id="289" r:id="rId8"/>
    <p:sldId id="291"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289" autoAdjust="0"/>
    <p:restoredTop sz="94660"/>
  </p:normalViewPr>
  <p:slideViewPr>
    <p:cSldViewPr snapToGrid="0">
      <p:cViewPr varScale="1">
        <p:scale>
          <a:sx n="108" d="100"/>
          <a:sy n="108" d="100"/>
        </p:scale>
        <p:origin x="78"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68B53C-D73F-42D5-9325-0332A18EF585}" type="datetimeFigureOut">
              <a:rPr lang="fr-FR" smtClean="0"/>
              <a:t>12/12/2019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79F8C-C9F7-4A9E-957C-3C255C73CD2A}" type="slidenum">
              <a:rPr lang="fr-FR" smtClean="0"/>
              <a:t>‹#›</a:t>
            </a:fld>
            <a:endParaRPr lang="fr-FR"/>
          </a:p>
        </p:txBody>
      </p:sp>
    </p:spTree>
    <p:extLst>
      <p:ext uri="{BB962C8B-B14F-4D97-AF65-F5344CB8AC3E}">
        <p14:creationId xmlns:p14="http://schemas.microsoft.com/office/powerpoint/2010/main" val="2625591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D24C5E04-C968-495D-8D44-29A616FE6A6D}" type="datetimeFigureOut">
              <a:rPr lang="fr-FR" smtClean="0"/>
              <a:t>12/12/2019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FC3B34B-64C4-4C6C-B275-EA0EEF1A3DC9}" type="slidenum">
              <a:rPr lang="fr-FR" smtClean="0"/>
              <a:t>‹#›</a:t>
            </a:fld>
            <a:endParaRPr lang="fr-FR"/>
          </a:p>
        </p:txBody>
      </p:sp>
    </p:spTree>
    <p:extLst>
      <p:ext uri="{BB962C8B-B14F-4D97-AF65-F5344CB8AC3E}">
        <p14:creationId xmlns:p14="http://schemas.microsoft.com/office/powerpoint/2010/main" val="2035381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24C5E04-C968-495D-8D44-29A616FE6A6D}" type="datetimeFigureOut">
              <a:rPr lang="fr-FR" smtClean="0"/>
              <a:t>12/12/2019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FC3B34B-64C4-4C6C-B275-EA0EEF1A3DC9}" type="slidenum">
              <a:rPr lang="fr-FR" smtClean="0"/>
              <a:t>‹#›</a:t>
            </a:fld>
            <a:endParaRPr lang="fr-FR"/>
          </a:p>
        </p:txBody>
      </p:sp>
    </p:spTree>
    <p:extLst>
      <p:ext uri="{BB962C8B-B14F-4D97-AF65-F5344CB8AC3E}">
        <p14:creationId xmlns:p14="http://schemas.microsoft.com/office/powerpoint/2010/main" val="1732155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24C5E04-C968-495D-8D44-29A616FE6A6D}" type="datetimeFigureOut">
              <a:rPr lang="fr-FR" smtClean="0"/>
              <a:t>12/12/2019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FC3B34B-64C4-4C6C-B275-EA0EEF1A3DC9}" type="slidenum">
              <a:rPr lang="fr-FR" smtClean="0"/>
              <a:t>‹#›</a:t>
            </a:fld>
            <a:endParaRPr lang="fr-FR"/>
          </a:p>
        </p:txBody>
      </p:sp>
    </p:spTree>
    <p:extLst>
      <p:ext uri="{BB962C8B-B14F-4D97-AF65-F5344CB8AC3E}">
        <p14:creationId xmlns:p14="http://schemas.microsoft.com/office/powerpoint/2010/main" val="24420079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bg2"/>
        </a:solidFill>
        <a:effectLst/>
      </p:bgPr>
    </p:bg>
    <p:spTree>
      <p:nvGrpSpPr>
        <p:cNvPr id="1" name=""/>
        <p:cNvGrpSpPr/>
        <p:nvPr/>
      </p:nvGrpSpPr>
      <p:grpSpPr>
        <a:xfrm>
          <a:off x="0" y="0"/>
          <a:ext cx="0" cy="0"/>
          <a:chOff x="0" y="0"/>
          <a:chExt cx="0" cy="0"/>
        </a:xfrm>
      </p:grpSpPr>
      <p:sp>
        <p:nvSpPr>
          <p:cNvPr id="4" name="Rectangle 3"/>
          <p:cNvSpPr/>
          <p:nvPr/>
        </p:nvSpPr>
        <p:spPr bwMode="white">
          <a:xfrm>
            <a:off x="0" y="5970588"/>
            <a:ext cx="12192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5" name="Rectangle 4"/>
          <p:cNvSpPr/>
          <p:nvPr/>
        </p:nvSpPr>
        <p:spPr>
          <a:xfrm>
            <a:off x="-12700" y="6053139"/>
            <a:ext cx="2999317"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6" name="Rectangle 5"/>
          <p:cNvSpPr/>
          <p:nvPr/>
        </p:nvSpPr>
        <p:spPr>
          <a:xfrm>
            <a:off x="3145368" y="6043614"/>
            <a:ext cx="9046633"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8" name="Titre 7"/>
          <p:cNvSpPr>
            <a:spLocks noGrp="1"/>
          </p:cNvSpPr>
          <p:nvPr>
            <p:ph type="ctrTitle"/>
          </p:nvPr>
        </p:nvSpPr>
        <p:spPr>
          <a:xfrm>
            <a:off x="3149600" y="4038600"/>
            <a:ext cx="8636000" cy="1828800"/>
          </a:xfrm>
        </p:spPr>
        <p:txBody>
          <a:bodyPr anchor="b"/>
          <a:lstStyle>
            <a:lvl1pPr>
              <a:defRPr cap="all" baseline="0"/>
            </a:lvl1pPr>
          </a:lstStyle>
          <a:p>
            <a:r>
              <a:rPr lang="fr-FR"/>
              <a:t>Cliquez pour modifier le style du titre</a:t>
            </a:r>
            <a:endParaRPr lang="en-US"/>
          </a:p>
        </p:txBody>
      </p:sp>
      <p:sp>
        <p:nvSpPr>
          <p:cNvPr id="9" name="Sous-titre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a:t>Cliquez pour modifier le style des sous-titres du masque</a:t>
            </a:r>
            <a:endParaRPr lang="en-US"/>
          </a:p>
        </p:txBody>
      </p:sp>
      <p:sp>
        <p:nvSpPr>
          <p:cNvPr id="7" name="Espace réservé de la date 27"/>
          <p:cNvSpPr>
            <a:spLocks noGrp="1"/>
          </p:cNvSpPr>
          <p:nvPr>
            <p:ph type="dt" sz="half" idx="10"/>
          </p:nvPr>
        </p:nvSpPr>
        <p:spPr>
          <a:xfrm>
            <a:off x="101600" y="6069013"/>
            <a:ext cx="2743200" cy="685800"/>
          </a:xfrm>
        </p:spPr>
        <p:txBody>
          <a:bodyPr>
            <a:noAutofit/>
          </a:bodyPr>
          <a:lstStyle>
            <a:lvl1pPr algn="ctr">
              <a:defRPr sz="2000">
                <a:solidFill>
                  <a:srgbClr val="FFFFFF"/>
                </a:solidFill>
              </a:defRPr>
            </a:lvl1pPr>
          </a:lstStyle>
          <a:p>
            <a:pPr fontAlgn="base">
              <a:spcBef>
                <a:spcPct val="0"/>
              </a:spcBef>
              <a:spcAft>
                <a:spcPct val="0"/>
              </a:spcAft>
              <a:defRPr/>
            </a:pPr>
            <a:fld id="{92F90613-9F0B-4718-B936-90DEACF008CF}" type="datetimeFigureOut">
              <a:rPr lang="fr-FR" smtClean="0"/>
              <a:pPr fontAlgn="base">
                <a:spcBef>
                  <a:spcPct val="0"/>
                </a:spcBef>
                <a:spcAft>
                  <a:spcPct val="0"/>
                </a:spcAft>
                <a:defRPr/>
              </a:pPr>
              <a:t>12/12/2019</a:t>
            </a:fld>
            <a:endParaRPr lang="fr-FR"/>
          </a:p>
        </p:txBody>
      </p:sp>
      <p:sp>
        <p:nvSpPr>
          <p:cNvPr id="10" name="Espace réservé du pied de page 16"/>
          <p:cNvSpPr>
            <a:spLocks noGrp="1"/>
          </p:cNvSpPr>
          <p:nvPr>
            <p:ph type="ftr" sz="quarter" idx="11"/>
          </p:nvPr>
        </p:nvSpPr>
        <p:spPr>
          <a:xfrm>
            <a:off x="2781300" y="236539"/>
            <a:ext cx="7823200" cy="365125"/>
          </a:xfrm>
        </p:spPr>
        <p:txBody>
          <a:bodyPr/>
          <a:lstStyle>
            <a:lvl1pPr algn="r">
              <a:defRPr>
                <a:solidFill>
                  <a:schemeClr val="tx2"/>
                </a:solidFill>
              </a:defRPr>
            </a:lvl1pPr>
          </a:lstStyle>
          <a:p>
            <a:pPr fontAlgn="base">
              <a:spcBef>
                <a:spcPct val="0"/>
              </a:spcBef>
              <a:spcAft>
                <a:spcPct val="0"/>
              </a:spcAft>
              <a:defRPr/>
            </a:pPr>
            <a:endParaRPr lang="fr-FR">
              <a:solidFill>
                <a:srgbClr val="EBDDC3"/>
              </a:solidFill>
            </a:endParaRPr>
          </a:p>
        </p:txBody>
      </p:sp>
      <p:sp>
        <p:nvSpPr>
          <p:cNvPr id="11" name="Espace réservé du numéro de diapositive 28"/>
          <p:cNvSpPr>
            <a:spLocks noGrp="1"/>
          </p:cNvSpPr>
          <p:nvPr>
            <p:ph type="sldNum" sz="quarter" idx="12"/>
          </p:nvPr>
        </p:nvSpPr>
        <p:spPr>
          <a:xfrm>
            <a:off x="10668000" y="228600"/>
            <a:ext cx="1117600" cy="381000"/>
          </a:xfrm>
        </p:spPr>
        <p:txBody>
          <a:bodyPr/>
          <a:lstStyle>
            <a:lvl1pPr>
              <a:defRPr>
                <a:solidFill>
                  <a:schemeClr val="tx2"/>
                </a:solidFill>
              </a:defRPr>
            </a:lvl1pPr>
          </a:lstStyle>
          <a:p>
            <a:pPr fontAlgn="base">
              <a:spcBef>
                <a:spcPct val="0"/>
              </a:spcBef>
              <a:spcAft>
                <a:spcPct val="0"/>
              </a:spcAft>
            </a:pPr>
            <a:fld id="{6322F2F0-6FE4-4D9E-A48A-4ADE956B91F2}" type="slidenum">
              <a:rPr lang="fr-FR" altLang="fr-FR" smtClean="0">
                <a:solidFill>
                  <a:srgbClr val="EBDDC3"/>
                </a:solidFill>
                <a:latin typeface="Arial" panose="020B0604020202020204" pitchFamily="34" charset="0"/>
                <a:cs typeface="Arial" panose="020B0604020202020204" pitchFamily="34" charset="0"/>
              </a:rPr>
              <a:pPr fontAlgn="base">
                <a:spcBef>
                  <a:spcPct val="0"/>
                </a:spcBef>
                <a:spcAft>
                  <a:spcPct val="0"/>
                </a:spcAft>
              </a:pPr>
              <a:t>‹#›</a:t>
            </a:fld>
            <a:endParaRPr lang="fr-FR" altLang="fr-FR">
              <a:solidFill>
                <a:srgbClr val="EBDDC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7794812"/>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816864" y="228600"/>
            <a:ext cx="10871200" cy="990600"/>
          </a:xfrm>
        </p:spPr>
        <p:txBody>
          <a:bodyPr/>
          <a:lstStyle/>
          <a:p>
            <a:r>
              <a:rPr lang="fr-FR"/>
              <a:t>Cliquez pour modifier le style du titre</a:t>
            </a:r>
            <a:endParaRPr lang="en-US"/>
          </a:p>
        </p:txBody>
      </p:sp>
      <p:sp>
        <p:nvSpPr>
          <p:cNvPr id="8" name="Espace réservé du contenu 7"/>
          <p:cNvSpPr>
            <a:spLocks noGrp="1"/>
          </p:cNvSpPr>
          <p:nvPr>
            <p:ph sz="quarter" idx="1"/>
          </p:nvPr>
        </p:nvSpPr>
        <p:spPr>
          <a:xfrm>
            <a:off x="816864" y="1600200"/>
            <a:ext cx="10871200" cy="4495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13"/>
          <p:cNvSpPr>
            <a:spLocks noGrp="1"/>
          </p:cNvSpPr>
          <p:nvPr>
            <p:ph type="dt" sz="half" idx="10"/>
          </p:nvPr>
        </p:nvSpPr>
        <p:spPr/>
        <p:txBody>
          <a:bodyPr/>
          <a:lstStyle>
            <a:lvl1pPr>
              <a:defRPr/>
            </a:lvl1pPr>
          </a:lstStyle>
          <a:p>
            <a:pPr fontAlgn="base">
              <a:spcBef>
                <a:spcPct val="0"/>
              </a:spcBef>
              <a:spcAft>
                <a:spcPct val="0"/>
              </a:spcAft>
              <a:defRPr/>
            </a:pPr>
            <a:fld id="{F4968E83-00AB-4F94-992C-83EEAB8BA2CE}" type="datetimeFigureOut">
              <a:rPr lang="fr-FR" smtClean="0">
                <a:solidFill>
                  <a:srgbClr val="775F55"/>
                </a:solidFill>
              </a:rPr>
              <a:pPr fontAlgn="base">
                <a:spcBef>
                  <a:spcPct val="0"/>
                </a:spcBef>
                <a:spcAft>
                  <a:spcPct val="0"/>
                </a:spcAft>
                <a:defRPr/>
              </a:pPr>
              <a:t>12/12/2019</a:t>
            </a:fld>
            <a:endParaRPr lang="fr-FR">
              <a:solidFill>
                <a:srgbClr val="775F55"/>
              </a:solidFill>
            </a:endParaRPr>
          </a:p>
        </p:txBody>
      </p:sp>
      <p:sp>
        <p:nvSpPr>
          <p:cNvPr id="5" name="Espace réservé du pied de page 2"/>
          <p:cNvSpPr>
            <a:spLocks noGrp="1"/>
          </p:cNvSpPr>
          <p:nvPr>
            <p:ph type="ftr" sz="quarter" idx="11"/>
          </p:nvPr>
        </p:nvSpPr>
        <p:spPr/>
        <p:txBody>
          <a:bodyPr/>
          <a:lstStyle>
            <a:lvl1pPr>
              <a:defRPr/>
            </a:lvl1pPr>
          </a:lstStyle>
          <a:p>
            <a:pPr fontAlgn="base">
              <a:spcBef>
                <a:spcPct val="0"/>
              </a:spcBef>
              <a:spcAft>
                <a:spcPct val="0"/>
              </a:spcAft>
              <a:defRPr/>
            </a:pPr>
            <a:endParaRPr lang="fr-FR">
              <a:solidFill>
                <a:srgbClr val="775F55"/>
              </a:solidFill>
            </a:endParaRPr>
          </a:p>
        </p:txBody>
      </p:sp>
      <p:sp>
        <p:nvSpPr>
          <p:cNvPr id="6" name="Espace réservé du numéro de diapositive 22"/>
          <p:cNvSpPr>
            <a:spLocks noGrp="1"/>
          </p:cNvSpPr>
          <p:nvPr>
            <p:ph type="sldNum" sz="quarter" idx="12"/>
          </p:nvPr>
        </p:nvSpPr>
        <p:spPr/>
        <p:txBody>
          <a:bodyPr/>
          <a:lstStyle>
            <a:lvl1pPr>
              <a:defRPr/>
            </a:lvl1pPr>
          </a:lstStyle>
          <a:p>
            <a:pPr fontAlgn="base">
              <a:spcBef>
                <a:spcPct val="0"/>
              </a:spcBef>
              <a:spcAft>
                <a:spcPct val="0"/>
              </a:spcAft>
            </a:pPr>
            <a:fld id="{D3D62FF6-6CB0-4286-91C5-7662C3F6610D}" type="slidenum">
              <a:rPr lang="fr-FR" altLang="fr-FR" smtClean="0">
                <a:latin typeface="Arial" panose="020B0604020202020204" pitchFamily="34" charset="0"/>
                <a:cs typeface="Arial" panose="020B0604020202020204" pitchFamily="34" charset="0"/>
              </a:rPr>
              <a:pPr fontAlgn="base">
                <a:spcBef>
                  <a:spcPct val="0"/>
                </a:spcBef>
                <a:spcAft>
                  <a:spcPct val="0"/>
                </a:spcAft>
              </a:pPr>
              <a:t>‹#›</a:t>
            </a:fld>
            <a:endParaRPr lang="fr-FR" alt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0449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5" name="Rectangle 4"/>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6" name="Rectangle 5"/>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3" name="Espace réservé du texte 2"/>
          <p:cNvSpPr>
            <a:spLocks noGrp="1"/>
          </p:cNvSpPr>
          <p:nvPr>
            <p:ph type="body" idx="1"/>
          </p:nvPr>
        </p:nvSpPr>
        <p:spPr>
          <a:xfrm>
            <a:off x="1828801" y="2743200"/>
            <a:ext cx="9497484"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a:t>Cliquez pour modifier les styles du texte du masque</a:t>
            </a:r>
          </a:p>
        </p:txBody>
      </p:sp>
      <p:sp>
        <p:nvSpPr>
          <p:cNvPr id="2" name="Titre 1"/>
          <p:cNvSpPr>
            <a:spLocks noGrp="1"/>
          </p:cNvSpPr>
          <p:nvPr>
            <p:ph type="title"/>
          </p:nvPr>
        </p:nvSpPr>
        <p:spPr>
          <a:xfrm>
            <a:off x="1828800" y="1600200"/>
            <a:ext cx="10160000" cy="990600"/>
          </a:xfrm>
        </p:spPr>
        <p:txBody>
          <a:bodyPr/>
          <a:lstStyle>
            <a:lvl1pPr algn="l">
              <a:buNone/>
              <a:defRPr sz="4400" b="0" cap="none">
                <a:solidFill>
                  <a:srgbClr val="FFFFFF"/>
                </a:solidFill>
              </a:defRPr>
            </a:lvl1pPr>
          </a:lstStyle>
          <a:p>
            <a:r>
              <a:rPr lang="fr-FR"/>
              <a:t>Cliquez pour modifier le style du titre</a:t>
            </a:r>
            <a:endParaRPr lang="en-US"/>
          </a:p>
        </p:txBody>
      </p:sp>
      <p:sp>
        <p:nvSpPr>
          <p:cNvPr id="7" name="Espace réservé de la date 11"/>
          <p:cNvSpPr>
            <a:spLocks noGrp="1"/>
          </p:cNvSpPr>
          <p:nvPr>
            <p:ph type="dt" sz="half" idx="10"/>
          </p:nvPr>
        </p:nvSpPr>
        <p:spPr/>
        <p:txBody>
          <a:bodyPr/>
          <a:lstStyle>
            <a:lvl1pPr>
              <a:defRPr/>
            </a:lvl1pPr>
          </a:lstStyle>
          <a:p>
            <a:pPr fontAlgn="base">
              <a:spcBef>
                <a:spcPct val="0"/>
              </a:spcBef>
              <a:spcAft>
                <a:spcPct val="0"/>
              </a:spcAft>
              <a:defRPr/>
            </a:pPr>
            <a:fld id="{50C5A9F2-3E09-4E8E-8C09-33F4FF4DBB30}" type="datetimeFigureOut">
              <a:rPr lang="fr-FR" smtClean="0">
                <a:solidFill>
                  <a:srgbClr val="775F55"/>
                </a:solidFill>
              </a:rPr>
              <a:pPr fontAlgn="base">
                <a:spcBef>
                  <a:spcPct val="0"/>
                </a:spcBef>
                <a:spcAft>
                  <a:spcPct val="0"/>
                </a:spcAft>
                <a:defRPr/>
              </a:pPr>
              <a:t>12/12/2019</a:t>
            </a:fld>
            <a:endParaRPr lang="fr-FR">
              <a:solidFill>
                <a:srgbClr val="775F55"/>
              </a:solidFill>
            </a:endParaRPr>
          </a:p>
        </p:txBody>
      </p:sp>
      <p:sp>
        <p:nvSpPr>
          <p:cNvPr id="8" name="Espace réservé du numéro de diapositive 12"/>
          <p:cNvSpPr>
            <a:spLocks noGrp="1"/>
          </p:cNvSpPr>
          <p:nvPr>
            <p:ph type="sldNum" sz="quarter" idx="11"/>
          </p:nvPr>
        </p:nvSpPr>
        <p:spPr>
          <a:xfrm>
            <a:off x="0" y="1752601"/>
            <a:ext cx="1727200" cy="701675"/>
          </a:xfrm>
        </p:spPr>
        <p:txBody>
          <a:bodyPr>
            <a:noAutofit/>
          </a:bodyPr>
          <a:lstStyle>
            <a:lvl1pPr>
              <a:defRPr sz="2400"/>
            </a:lvl1pPr>
          </a:lstStyle>
          <a:p>
            <a:pPr fontAlgn="base">
              <a:spcBef>
                <a:spcPct val="0"/>
              </a:spcBef>
              <a:spcAft>
                <a:spcPct val="0"/>
              </a:spcAft>
            </a:pPr>
            <a:fld id="{63A62093-EE7A-43A0-932F-9CCFFFF466B5}" type="slidenum">
              <a:rPr lang="fr-FR" altLang="fr-FR" smtClean="0">
                <a:latin typeface="Arial" panose="020B0604020202020204" pitchFamily="34" charset="0"/>
                <a:cs typeface="Arial" panose="020B0604020202020204" pitchFamily="34" charset="0"/>
              </a:rPr>
              <a:pPr fontAlgn="base">
                <a:spcBef>
                  <a:spcPct val="0"/>
                </a:spcBef>
                <a:spcAft>
                  <a:spcPct val="0"/>
                </a:spcAft>
              </a:pPr>
              <a:t>‹#›</a:t>
            </a:fld>
            <a:endParaRPr lang="fr-FR" altLang="fr-FR">
              <a:latin typeface="Arial" panose="020B0604020202020204" pitchFamily="34" charset="0"/>
              <a:cs typeface="Arial" panose="020B0604020202020204" pitchFamily="34" charset="0"/>
            </a:endParaRPr>
          </a:p>
        </p:txBody>
      </p:sp>
      <p:sp>
        <p:nvSpPr>
          <p:cNvPr id="9" name="Espace réservé du pied de page 13"/>
          <p:cNvSpPr>
            <a:spLocks noGrp="1"/>
          </p:cNvSpPr>
          <p:nvPr>
            <p:ph type="ftr" sz="quarter" idx="12"/>
          </p:nvPr>
        </p:nvSpPr>
        <p:spPr/>
        <p:txBody>
          <a:bodyPr/>
          <a:lstStyle>
            <a:lvl1pPr>
              <a:defRPr/>
            </a:lvl1pPr>
          </a:lstStyle>
          <a:p>
            <a:pPr fontAlgn="base">
              <a:spcBef>
                <a:spcPct val="0"/>
              </a:spcBef>
              <a:spcAft>
                <a:spcPct val="0"/>
              </a:spcAft>
              <a:defRPr/>
            </a:pPr>
            <a:endParaRPr lang="fr-FR">
              <a:solidFill>
                <a:srgbClr val="775F55"/>
              </a:solidFill>
            </a:endParaRPr>
          </a:p>
        </p:txBody>
      </p:sp>
    </p:spTree>
    <p:extLst>
      <p:ext uri="{BB962C8B-B14F-4D97-AF65-F5344CB8AC3E}">
        <p14:creationId xmlns:p14="http://schemas.microsoft.com/office/powerpoint/2010/main" val="3014124187"/>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US"/>
          </a:p>
        </p:txBody>
      </p:sp>
      <p:sp>
        <p:nvSpPr>
          <p:cNvPr id="9" name="Espace réservé du contenu 8"/>
          <p:cNvSpPr>
            <a:spLocks noGrp="1"/>
          </p:cNvSpPr>
          <p:nvPr>
            <p:ph sz="quarter" idx="1"/>
          </p:nvPr>
        </p:nvSpPr>
        <p:spPr>
          <a:xfrm>
            <a:off x="812800" y="1589567"/>
            <a:ext cx="5181600" cy="45720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1" name="Espace réservé du contenu 10"/>
          <p:cNvSpPr>
            <a:spLocks noGrp="1"/>
          </p:cNvSpPr>
          <p:nvPr>
            <p:ph sz="quarter" idx="2"/>
          </p:nvPr>
        </p:nvSpPr>
        <p:spPr>
          <a:xfrm>
            <a:off x="6459868" y="1589567"/>
            <a:ext cx="5181600" cy="45720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7"/>
          <p:cNvSpPr>
            <a:spLocks noGrp="1"/>
          </p:cNvSpPr>
          <p:nvPr>
            <p:ph type="dt" sz="half" idx="10"/>
          </p:nvPr>
        </p:nvSpPr>
        <p:spPr/>
        <p:txBody>
          <a:bodyPr rtlCol="0"/>
          <a:lstStyle>
            <a:lvl1pPr>
              <a:defRPr/>
            </a:lvl1pPr>
          </a:lstStyle>
          <a:p>
            <a:pPr fontAlgn="base">
              <a:spcBef>
                <a:spcPct val="0"/>
              </a:spcBef>
              <a:spcAft>
                <a:spcPct val="0"/>
              </a:spcAft>
              <a:defRPr/>
            </a:pPr>
            <a:fld id="{5F9881E6-CEEE-4C18-B0ED-8060E97EC087}" type="datetimeFigureOut">
              <a:rPr lang="fr-FR" smtClean="0">
                <a:solidFill>
                  <a:srgbClr val="775F55"/>
                </a:solidFill>
              </a:rPr>
              <a:pPr fontAlgn="base">
                <a:spcBef>
                  <a:spcPct val="0"/>
                </a:spcBef>
                <a:spcAft>
                  <a:spcPct val="0"/>
                </a:spcAft>
                <a:defRPr/>
              </a:pPr>
              <a:t>12/12/2019</a:t>
            </a:fld>
            <a:endParaRPr lang="fr-FR">
              <a:solidFill>
                <a:srgbClr val="775F55"/>
              </a:solidFill>
            </a:endParaRPr>
          </a:p>
        </p:txBody>
      </p:sp>
      <p:sp>
        <p:nvSpPr>
          <p:cNvPr id="6" name="Espace réservé du numéro de diapositive 9"/>
          <p:cNvSpPr>
            <a:spLocks noGrp="1"/>
          </p:cNvSpPr>
          <p:nvPr>
            <p:ph type="sldNum" sz="quarter" idx="11"/>
          </p:nvPr>
        </p:nvSpPr>
        <p:spPr/>
        <p:txBody>
          <a:bodyPr/>
          <a:lstStyle>
            <a:lvl1pPr>
              <a:defRPr/>
            </a:lvl1pPr>
          </a:lstStyle>
          <a:p>
            <a:pPr fontAlgn="base">
              <a:spcBef>
                <a:spcPct val="0"/>
              </a:spcBef>
              <a:spcAft>
                <a:spcPct val="0"/>
              </a:spcAft>
            </a:pPr>
            <a:fld id="{8C0F8054-4907-4D52-8F3A-03A702301053}" type="slidenum">
              <a:rPr lang="fr-FR" altLang="fr-FR" smtClean="0">
                <a:latin typeface="Arial" panose="020B0604020202020204" pitchFamily="34" charset="0"/>
                <a:cs typeface="Arial" panose="020B0604020202020204" pitchFamily="34" charset="0"/>
              </a:rPr>
              <a:pPr fontAlgn="base">
                <a:spcBef>
                  <a:spcPct val="0"/>
                </a:spcBef>
                <a:spcAft>
                  <a:spcPct val="0"/>
                </a:spcAft>
              </a:pPr>
              <a:t>‹#›</a:t>
            </a:fld>
            <a:endParaRPr lang="fr-FR" altLang="fr-FR">
              <a:latin typeface="Arial" panose="020B0604020202020204" pitchFamily="34" charset="0"/>
              <a:cs typeface="Arial" panose="020B0604020202020204" pitchFamily="34" charset="0"/>
            </a:endParaRPr>
          </a:p>
        </p:txBody>
      </p:sp>
      <p:sp>
        <p:nvSpPr>
          <p:cNvPr id="7" name="Espace réservé du pied de page 11"/>
          <p:cNvSpPr>
            <a:spLocks noGrp="1"/>
          </p:cNvSpPr>
          <p:nvPr>
            <p:ph type="ftr" sz="quarter" idx="12"/>
          </p:nvPr>
        </p:nvSpPr>
        <p:spPr/>
        <p:txBody>
          <a:bodyPr rtlCol="0"/>
          <a:lstStyle>
            <a:lvl1pPr>
              <a:defRPr/>
            </a:lvl1pPr>
          </a:lstStyle>
          <a:p>
            <a:pPr fontAlgn="base">
              <a:spcBef>
                <a:spcPct val="0"/>
              </a:spcBef>
              <a:spcAft>
                <a:spcPct val="0"/>
              </a:spcAft>
              <a:defRPr/>
            </a:pPr>
            <a:endParaRPr lang="fr-FR">
              <a:solidFill>
                <a:srgbClr val="775F55"/>
              </a:solidFill>
            </a:endParaRPr>
          </a:p>
        </p:txBody>
      </p:sp>
    </p:spTree>
    <p:extLst>
      <p:ext uri="{BB962C8B-B14F-4D97-AF65-F5344CB8AC3E}">
        <p14:creationId xmlns:p14="http://schemas.microsoft.com/office/powerpoint/2010/main" val="15022789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711200" y="273050"/>
            <a:ext cx="10871200" cy="869950"/>
          </a:xfrm>
        </p:spPr>
        <p:txBody>
          <a:bodyPr/>
          <a:lstStyle>
            <a:lvl1pPr>
              <a:defRPr/>
            </a:lvl1pPr>
          </a:lstStyle>
          <a:p>
            <a:r>
              <a:rPr lang="fr-FR"/>
              <a:t>Cliquez pour modifier le style du titre</a:t>
            </a:r>
            <a:endParaRPr lang="en-US"/>
          </a:p>
        </p:txBody>
      </p:sp>
      <p:sp>
        <p:nvSpPr>
          <p:cNvPr id="11" name="Espace réservé du contenu 10"/>
          <p:cNvSpPr>
            <a:spLocks noGrp="1"/>
          </p:cNvSpPr>
          <p:nvPr>
            <p:ph sz="quarter" idx="2"/>
          </p:nvPr>
        </p:nvSpPr>
        <p:spPr>
          <a:xfrm>
            <a:off x="812800" y="2438400"/>
            <a:ext cx="5181600" cy="35814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3" name="Espace réservé du contenu 12"/>
          <p:cNvSpPr>
            <a:spLocks noGrp="1"/>
          </p:cNvSpPr>
          <p:nvPr>
            <p:ph sz="quarter" idx="4"/>
          </p:nvPr>
        </p:nvSpPr>
        <p:spPr>
          <a:xfrm>
            <a:off x="6400800" y="2438400"/>
            <a:ext cx="5181600" cy="35814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6" name="Espace réservé du texte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a:r>
              <a:rPr lang="fr-FR"/>
              <a:t>Cliquez pour modifier les styles du texte du masque</a:t>
            </a:r>
          </a:p>
        </p:txBody>
      </p:sp>
      <p:sp>
        <p:nvSpPr>
          <p:cNvPr id="15" name="Espace réservé du texte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000" b="1">
                <a:solidFill>
                  <a:srgbClr val="FFFFFF"/>
                </a:solidFill>
              </a:defRPr>
            </a:lvl1pPr>
          </a:lstStyle>
          <a:p>
            <a:pPr lvl="0"/>
            <a:r>
              <a:rPr lang="fr-FR"/>
              <a:t>Cliquez pour modifier les styles du texte du masque</a:t>
            </a:r>
          </a:p>
        </p:txBody>
      </p:sp>
      <p:sp>
        <p:nvSpPr>
          <p:cNvPr id="7" name="Espace réservé de la date 9"/>
          <p:cNvSpPr>
            <a:spLocks noGrp="1"/>
          </p:cNvSpPr>
          <p:nvPr>
            <p:ph type="dt" sz="half" idx="10"/>
          </p:nvPr>
        </p:nvSpPr>
        <p:spPr/>
        <p:txBody>
          <a:bodyPr rtlCol="0"/>
          <a:lstStyle>
            <a:lvl1pPr>
              <a:defRPr/>
            </a:lvl1pPr>
          </a:lstStyle>
          <a:p>
            <a:pPr fontAlgn="base">
              <a:spcBef>
                <a:spcPct val="0"/>
              </a:spcBef>
              <a:spcAft>
                <a:spcPct val="0"/>
              </a:spcAft>
              <a:defRPr/>
            </a:pPr>
            <a:fld id="{6E6B3885-9A2D-41F3-B45F-A70400D44F77}" type="datetimeFigureOut">
              <a:rPr lang="fr-FR" smtClean="0">
                <a:solidFill>
                  <a:srgbClr val="775F55"/>
                </a:solidFill>
              </a:rPr>
              <a:pPr fontAlgn="base">
                <a:spcBef>
                  <a:spcPct val="0"/>
                </a:spcBef>
                <a:spcAft>
                  <a:spcPct val="0"/>
                </a:spcAft>
                <a:defRPr/>
              </a:pPr>
              <a:t>12/12/2019</a:t>
            </a:fld>
            <a:endParaRPr lang="fr-FR">
              <a:solidFill>
                <a:srgbClr val="775F55"/>
              </a:solidFill>
            </a:endParaRPr>
          </a:p>
        </p:txBody>
      </p:sp>
      <p:sp>
        <p:nvSpPr>
          <p:cNvPr id="8" name="Espace réservé du numéro de diapositive 11"/>
          <p:cNvSpPr>
            <a:spLocks noGrp="1"/>
          </p:cNvSpPr>
          <p:nvPr>
            <p:ph type="sldNum" sz="quarter" idx="11"/>
          </p:nvPr>
        </p:nvSpPr>
        <p:spPr/>
        <p:txBody>
          <a:bodyPr/>
          <a:lstStyle>
            <a:lvl1pPr>
              <a:defRPr/>
            </a:lvl1pPr>
          </a:lstStyle>
          <a:p>
            <a:pPr fontAlgn="base">
              <a:spcBef>
                <a:spcPct val="0"/>
              </a:spcBef>
              <a:spcAft>
                <a:spcPct val="0"/>
              </a:spcAft>
            </a:pPr>
            <a:fld id="{5762B65C-908D-47E2-A001-8B30AE955E97}" type="slidenum">
              <a:rPr lang="fr-FR" altLang="fr-FR" smtClean="0">
                <a:latin typeface="Arial" panose="020B0604020202020204" pitchFamily="34" charset="0"/>
                <a:cs typeface="Arial" panose="020B0604020202020204" pitchFamily="34" charset="0"/>
              </a:rPr>
              <a:pPr fontAlgn="base">
                <a:spcBef>
                  <a:spcPct val="0"/>
                </a:spcBef>
                <a:spcAft>
                  <a:spcPct val="0"/>
                </a:spcAft>
              </a:pPr>
              <a:t>‹#›</a:t>
            </a:fld>
            <a:endParaRPr lang="fr-FR" altLang="fr-FR">
              <a:latin typeface="Arial" panose="020B0604020202020204" pitchFamily="34" charset="0"/>
              <a:cs typeface="Arial" panose="020B0604020202020204" pitchFamily="34" charset="0"/>
            </a:endParaRPr>
          </a:p>
        </p:txBody>
      </p:sp>
      <p:sp>
        <p:nvSpPr>
          <p:cNvPr id="9" name="Espace réservé du pied de page 13"/>
          <p:cNvSpPr>
            <a:spLocks noGrp="1"/>
          </p:cNvSpPr>
          <p:nvPr>
            <p:ph type="ftr" sz="quarter" idx="12"/>
          </p:nvPr>
        </p:nvSpPr>
        <p:spPr/>
        <p:txBody>
          <a:bodyPr rtlCol="0"/>
          <a:lstStyle>
            <a:lvl1pPr>
              <a:defRPr/>
            </a:lvl1pPr>
          </a:lstStyle>
          <a:p>
            <a:pPr fontAlgn="base">
              <a:spcBef>
                <a:spcPct val="0"/>
              </a:spcBef>
              <a:spcAft>
                <a:spcPct val="0"/>
              </a:spcAft>
              <a:defRPr/>
            </a:pPr>
            <a:endParaRPr lang="fr-FR">
              <a:solidFill>
                <a:srgbClr val="775F55"/>
              </a:solidFill>
            </a:endParaRPr>
          </a:p>
        </p:txBody>
      </p:sp>
    </p:spTree>
    <p:extLst>
      <p:ext uri="{BB962C8B-B14F-4D97-AF65-F5344CB8AC3E}">
        <p14:creationId xmlns:p14="http://schemas.microsoft.com/office/powerpoint/2010/main" val="39945776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US"/>
          </a:p>
        </p:txBody>
      </p:sp>
      <p:sp>
        <p:nvSpPr>
          <p:cNvPr id="3" name="Espace réservé de la date 13"/>
          <p:cNvSpPr>
            <a:spLocks noGrp="1"/>
          </p:cNvSpPr>
          <p:nvPr>
            <p:ph type="dt" sz="half" idx="10"/>
          </p:nvPr>
        </p:nvSpPr>
        <p:spPr/>
        <p:txBody>
          <a:bodyPr/>
          <a:lstStyle>
            <a:lvl1pPr>
              <a:defRPr/>
            </a:lvl1pPr>
          </a:lstStyle>
          <a:p>
            <a:pPr fontAlgn="base">
              <a:spcBef>
                <a:spcPct val="0"/>
              </a:spcBef>
              <a:spcAft>
                <a:spcPct val="0"/>
              </a:spcAft>
              <a:defRPr/>
            </a:pPr>
            <a:fld id="{A34C3F9D-23AF-45CC-B58E-F0EFCA5C7FEA}" type="datetimeFigureOut">
              <a:rPr lang="fr-FR" smtClean="0">
                <a:solidFill>
                  <a:srgbClr val="775F55"/>
                </a:solidFill>
              </a:rPr>
              <a:pPr fontAlgn="base">
                <a:spcBef>
                  <a:spcPct val="0"/>
                </a:spcBef>
                <a:spcAft>
                  <a:spcPct val="0"/>
                </a:spcAft>
                <a:defRPr/>
              </a:pPr>
              <a:t>12/12/2019</a:t>
            </a:fld>
            <a:endParaRPr lang="fr-FR">
              <a:solidFill>
                <a:srgbClr val="775F55"/>
              </a:solidFill>
            </a:endParaRPr>
          </a:p>
        </p:txBody>
      </p:sp>
      <p:sp>
        <p:nvSpPr>
          <p:cNvPr id="4" name="Espace réservé du pied de page 2"/>
          <p:cNvSpPr>
            <a:spLocks noGrp="1"/>
          </p:cNvSpPr>
          <p:nvPr>
            <p:ph type="ftr" sz="quarter" idx="11"/>
          </p:nvPr>
        </p:nvSpPr>
        <p:spPr/>
        <p:txBody>
          <a:bodyPr/>
          <a:lstStyle>
            <a:lvl1pPr>
              <a:defRPr/>
            </a:lvl1pPr>
          </a:lstStyle>
          <a:p>
            <a:pPr fontAlgn="base">
              <a:spcBef>
                <a:spcPct val="0"/>
              </a:spcBef>
              <a:spcAft>
                <a:spcPct val="0"/>
              </a:spcAft>
              <a:defRPr/>
            </a:pPr>
            <a:endParaRPr lang="fr-FR">
              <a:solidFill>
                <a:srgbClr val="775F55"/>
              </a:solidFill>
            </a:endParaRPr>
          </a:p>
        </p:txBody>
      </p:sp>
      <p:sp>
        <p:nvSpPr>
          <p:cNvPr id="5" name="Espace réservé du numéro de diapositive 22"/>
          <p:cNvSpPr>
            <a:spLocks noGrp="1"/>
          </p:cNvSpPr>
          <p:nvPr>
            <p:ph type="sldNum" sz="quarter" idx="12"/>
          </p:nvPr>
        </p:nvSpPr>
        <p:spPr/>
        <p:txBody>
          <a:bodyPr/>
          <a:lstStyle>
            <a:lvl1pPr>
              <a:defRPr/>
            </a:lvl1pPr>
          </a:lstStyle>
          <a:p>
            <a:pPr fontAlgn="base">
              <a:spcBef>
                <a:spcPct val="0"/>
              </a:spcBef>
              <a:spcAft>
                <a:spcPct val="0"/>
              </a:spcAft>
            </a:pPr>
            <a:fld id="{28389011-007F-498F-A2FA-EAA05C4BDBF7}" type="slidenum">
              <a:rPr lang="fr-FR" altLang="fr-FR" smtClean="0">
                <a:latin typeface="Arial" panose="020B0604020202020204" pitchFamily="34" charset="0"/>
                <a:cs typeface="Arial" panose="020B0604020202020204" pitchFamily="34" charset="0"/>
              </a:rPr>
              <a:pPr fontAlgn="base">
                <a:spcBef>
                  <a:spcPct val="0"/>
                </a:spcBef>
                <a:spcAft>
                  <a:spcPct val="0"/>
                </a:spcAft>
              </a:pPr>
              <a:t>‹#›</a:t>
            </a:fld>
            <a:endParaRPr lang="fr-FR" alt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26898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pPr fontAlgn="base">
              <a:spcBef>
                <a:spcPct val="0"/>
              </a:spcBef>
              <a:spcAft>
                <a:spcPct val="0"/>
              </a:spcAft>
              <a:defRPr/>
            </a:pPr>
            <a:fld id="{5AA58CF1-B11B-4733-ABE4-E0D108E778A7}" type="datetimeFigureOut">
              <a:rPr lang="fr-FR" smtClean="0">
                <a:solidFill>
                  <a:srgbClr val="775F55"/>
                </a:solidFill>
              </a:rPr>
              <a:pPr fontAlgn="base">
                <a:spcBef>
                  <a:spcPct val="0"/>
                </a:spcBef>
                <a:spcAft>
                  <a:spcPct val="0"/>
                </a:spcAft>
                <a:defRPr/>
              </a:pPr>
              <a:t>12/12/2019</a:t>
            </a:fld>
            <a:endParaRPr lang="fr-FR">
              <a:solidFill>
                <a:srgbClr val="775F55"/>
              </a:solidFill>
            </a:endParaRPr>
          </a:p>
        </p:txBody>
      </p:sp>
      <p:sp>
        <p:nvSpPr>
          <p:cNvPr id="3" name="Espace réservé du pied de page 2"/>
          <p:cNvSpPr>
            <a:spLocks noGrp="1"/>
          </p:cNvSpPr>
          <p:nvPr>
            <p:ph type="ftr" sz="quarter" idx="11"/>
          </p:nvPr>
        </p:nvSpPr>
        <p:spPr/>
        <p:txBody>
          <a:bodyPr/>
          <a:lstStyle>
            <a:lvl1pPr>
              <a:defRPr/>
            </a:lvl1pPr>
          </a:lstStyle>
          <a:p>
            <a:pPr fontAlgn="base">
              <a:spcBef>
                <a:spcPct val="0"/>
              </a:spcBef>
              <a:spcAft>
                <a:spcPct val="0"/>
              </a:spcAft>
              <a:defRPr/>
            </a:pPr>
            <a:endParaRPr lang="fr-FR">
              <a:solidFill>
                <a:srgbClr val="775F55"/>
              </a:solidFill>
            </a:endParaRPr>
          </a:p>
        </p:txBody>
      </p:sp>
      <p:sp>
        <p:nvSpPr>
          <p:cNvPr id="4" name="Espace réservé du numéro de diapositive 3"/>
          <p:cNvSpPr>
            <a:spLocks noGrp="1"/>
          </p:cNvSpPr>
          <p:nvPr>
            <p:ph type="sldNum" sz="quarter" idx="12"/>
          </p:nvPr>
        </p:nvSpPr>
        <p:spPr>
          <a:xfrm>
            <a:off x="0" y="6248400"/>
            <a:ext cx="711200" cy="381000"/>
          </a:xfrm>
        </p:spPr>
        <p:txBody>
          <a:bodyPr/>
          <a:lstStyle>
            <a:lvl1pPr>
              <a:defRPr>
                <a:solidFill>
                  <a:schemeClr val="tx2"/>
                </a:solidFill>
              </a:defRPr>
            </a:lvl1pPr>
          </a:lstStyle>
          <a:p>
            <a:pPr fontAlgn="base">
              <a:spcBef>
                <a:spcPct val="0"/>
              </a:spcBef>
              <a:spcAft>
                <a:spcPct val="0"/>
              </a:spcAft>
            </a:pPr>
            <a:fld id="{FF3898A5-0E19-4216-B649-2D39CE48DD3B}" type="slidenum">
              <a:rPr lang="fr-FR" altLang="fr-FR" smtClean="0">
                <a:solidFill>
                  <a:srgbClr val="775F55"/>
                </a:solidFill>
                <a:latin typeface="Arial" panose="020B0604020202020204" pitchFamily="34" charset="0"/>
                <a:cs typeface="Arial" panose="020B0604020202020204" pitchFamily="34" charset="0"/>
              </a:rPr>
              <a:pPr fontAlgn="base">
                <a:spcBef>
                  <a:spcPct val="0"/>
                </a:spcBef>
                <a:spcAft>
                  <a:spcPct val="0"/>
                </a:spcAft>
              </a:pPr>
              <a:t>‹#›</a:t>
            </a:fld>
            <a:endParaRPr lang="fr-FR" altLang="fr-FR">
              <a:solidFill>
                <a:srgbClr val="775F5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41035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12800" y="273050"/>
            <a:ext cx="10769600" cy="869950"/>
          </a:xfrm>
        </p:spPr>
        <p:txBody>
          <a:bodyPr/>
          <a:lstStyle>
            <a:lvl1pPr algn="l">
              <a:buNone/>
              <a:defRPr sz="4400" b="0"/>
            </a:lvl1pPr>
          </a:lstStyle>
          <a:p>
            <a:r>
              <a:rPr lang="fr-FR"/>
              <a:t>Cliquez pour modifier le style du titre</a:t>
            </a:r>
            <a:endParaRPr lang="en-US"/>
          </a:p>
        </p:txBody>
      </p:sp>
      <p:sp>
        <p:nvSpPr>
          <p:cNvPr id="3" name="Espace réservé du texte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fr-FR"/>
              <a:t>Cliquez pour modifier les styles du texte du masque</a:t>
            </a:r>
          </a:p>
        </p:txBody>
      </p:sp>
      <p:sp>
        <p:nvSpPr>
          <p:cNvPr id="9" name="Espace réservé du contenu 8"/>
          <p:cNvSpPr>
            <a:spLocks noGrp="1"/>
          </p:cNvSpPr>
          <p:nvPr>
            <p:ph sz="quarter" idx="1"/>
          </p:nvPr>
        </p:nvSpPr>
        <p:spPr>
          <a:xfrm>
            <a:off x="3149600" y="1752600"/>
            <a:ext cx="8534400" cy="44196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13"/>
          <p:cNvSpPr>
            <a:spLocks noGrp="1"/>
          </p:cNvSpPr>
          <p:nvPr>
            <p:ph type="dt" sz="half" idx="10"/>
          </p:nvPr>
        </p:nvSpPr>
        <p:spPr/>
        <p:txBody>
          <a:bodyPr/>
          <a:lstStyle>
            <a:lvl1pPr>
              <a:defRPr/>
            </a:lvl1pPr>
          </a:lstStyle>
          <a:p>
            <a:pPr fontAlgn="base">
              <a:spcBef>
                <a:spcPct val="0"/>
              </a:spcBef>
              <a:spcAft>
                <a:spcPct val="0"/>
              </a:spcAft>
              <a:defRPr/>
            </a:pPr>
            <a:fld id="{45AA78D6-F5CD-4CBB-97E5-A42181FCD10E}" type="datetimeFigureOut">
              <a:rPr lang="fr-FR" smtClean="0">
                <a:solidFill>
                  <a:srgbClr val="775F55"/>
                </a:solidFill>
              </a:rPr>
              <a:pPr fontAlgn="base">
                <a:spcBef>
                  <a:spcPct val="0"/>
                </a:spcBef>
                <a:spcAft>
                  <a:spcPct val="0"/>
                </a:spcAft>
                <a:defRPr/>
              </a:pPr>
              <a:t>12/12/2019</a:t>
            </a:fld>
            <a:endParaRPr lang="fr-FR">
              <a:solidFill>
                <a:srgbClr val="775F55"/>
              </a:solidFill>
            </a:endParaRPr>
          </a:p>
        </p:txBody>
      </p:sp>
      <p:sp>
        <p:nvSpPr>
          <p:cNvPr id="6" name="Espace réservé du pied de page 2"/>
          <p:cNvSpPr>
            <a:spLocks noGrp="1"/>
          </p:cNvSpPr>
          <p:nvPr>
            <p:ph type="ftr" sz="quarter" idx="11"/>
          </p:nvPr>
        </p:nvSpPr>
        <p:spPr/>
        <p:txBody>
          <a:bodyPr/>
          <a:lstStyle>
            <a:lvl1pPr>
              <a:defRPr/>
            </a:lvl1pPr>
          </a:lstStyle>
          <a:p>
            <a:pPr fontAlgn="base">
              <a:spcBef>
                <a:spcPct val="0"/>
              </a:spcBef>
              <a:spcAft>
                <a:spcPct val="0"/>
              </a:spcAft>
              <a:defRPr/>
            </a:pPr>
            <a:endParaRPr lang="fr-FR">
              <a:solidFill>
                <a:srgbClr val="775F55"/>
              </a:solidFill>
            </a:endParaRPr>
          </a:p>
        </p:txBody>
      </p:sp>
      <p:sp>
        <p:nvSpPr>
          <p:cNvPr id="7" name="Espace réservé du numéro de diapositive 22"/>
          <p:cNvSpPr>
            <a:spLocks noGrp="1"/>
          </p:cNvSpPr>
          <p:nvPr>
            <p:ph type="sldNum" sz="quarter" idx="12"/>
          </p:nvPr>
        </p:nvSpPr>
        <p:spPr/>
        <p:txBody>
          <a:bodyPr/>
          <a:lstStyle>
            <a:lvl1pPr>
              <a:defRPr/>
            </a:lvl1pPr>
          </a:lstStyle>
          <a:p>
            <a:pPr fontAlgn="base">
              <a:spcBef>
                <a:spcPct val="0"/>
              </a:spcBef>
              <a:spcAft>
                <a:spcPct val="0"/>
              </a:spcAft>
            </a:pPr>
            <a:fld id="{1950ECB4-1F49-466D-8D7B-89C10F2A6A77}" type="slidenum">
              <a:rPr lang="fr-FR" altLang="fr-FR" smtClean="0">
                <a:latin typeface="Arial" panose="020B0604020202020204" pitchFamily="34" charset="0"/>
                <a:cs typeface="Arial" panose="020B0604020202020204" pitchFamily="34" charset="0"/>
              </a:rPr>
              <a:pPr fontAlgn="base">
                <a:spcBef>
                  <a:spcPct val="0"/>
                </a:spcBef>
                <a:spcAft>
                  <a:spcPct val="0"/>
                </a:spcAft>
              </a:pPr>
              <a:t>‹#›</a:t>
            </a:fld>
            <a:endParaRPr lang="fr-FR" alt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0927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24C5E04-C968-495D-8D44-29A616FE6A6D}" type="datetimeFigureOut">
              <a:rPr lang="fr-FR" smtClean="0"/>
              <a:t>12/12/2019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FC3B34B-64C4-4C6C-B275-EA0EEF1A3DC9}" type="slidenum">
              <a:rPr lang="fr-FR" smtClean="0"/>
              <a:t>‹#›</a:t>
            </a:fld>
            <a:endParaRPr lang="fr-FR"/>
          </a:p>
        </p:txBody>
      </p:sp>
    </p:spTree>
    <p:extLst>
      <p:ext uri="{BB962C8B-B14F-4D97-AF65-F5344CB8AC3E}">
        <p14:creationId xmlns:p14="http://schemas.microsoft.com/office/powerpoint/2010/main" val="15746598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bwMode="white">
          <a:xfrm>
            <a:off x="-12700" y="4572001"/>
            <a:ext cx="12192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6" name="Rectangle 5"/>
          <p:cNvSpPr/>
          <p:nvPr/>
        </p:nvSpPr>
        <p:spPr>
          <a:xfrm>
            <a:off x="-12699" y="4664075"/>
            <a:ext cx="1951567"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7" name="Rectangle 6"/>
          <p:cNvSpPr/>
          <p:nvPr/>
        </p:nvSpPr>
        <p:spPr>
          <a:xfrm>
            <a:off x="2059517" y="4654550"/>
            <a:ext cx="10132483"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8" name="Rectangle 7"/>
          <p:cNvSpPr/>
          <p:nvPr/>
        </p:nvSpPr>
        <p:spPr bwMode="white">
          <a:xfrm>
            <a:off x="1930401" y="1"/>
            <a:ext cx="133351"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4" name="Espace réservé du texte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fr-FR"/>
              <a:t>Cliquez pour modifier les styles du texte du masque</a:t>
            </a:r>
          </a:p>
        </p:txBody>
      </p:sp>
      <p:sp>
        <p:nvSpPr>
          <p:cNvPr id="2" name="Titre 1"/>
          <p:cNvSpPr>
            <a:spLocks noGrp="1"/>
          </p:cNvSpPr>
          <p:nvPr>
            <p:ph type="title"/>
          </p:nvPr>
        </p:nvSpPr>
        <p:spPr>
          <a:xfrm>
            <a:off x="2133600" y="4648200"/>
            <a:ext cx="9753600" cy="685800"/>
          </a:xfrm>
        </p:spPr>
        <p:txBody>
          <a:bodyPr/>
          <a:lstStyle>
            <a:lvl1pPr algn="l">
              <a:buNone/>
              <a:defRPr sz="2800" b="0">
                <a:solidFill>
                  <a:srgbClr val="FFFFFF"/>
                </a:solidFill>
              </a:defRPr>
            </a:lvl1pPr>
          </a:lstStyle>
          <a:p>
            <a:r>
              <a:rPr lang="fr-FR"/>
              <a:t>Cliquez pour modifier le style du titre</a:t>
            </a:r>
            <a:endParaRPr lang="en-US"/>
          </a:p>
        </p:txBody>
      </p:sp>
      <p:sp>
        <p:nvSpPr>
          <p:cNvPr id="3" name="Espace réservé pour une image  2"/>
          <p:cNvSpPr>
            <a:spLocks noGrp="1"/>
          </p:cNvSpPr>
          <p:nvPr>
            <p:ph type="pic" idx="1"/>
          </p:nvPr>
        </p:nvSpPr>
        <p:spPr>
          <a:xfrm>
            <a:off x="2080768" y="0"/>
            <a:ext cx="10111232" cy="4568952"/>
          </a:xfrm>
          <a:solidFill>
            <a:schemeClr val="accent1">
              <a:tint val="40000"/>
            </a:schemeClr>
          </a:solidFill>
          <a:ln>
            <a:noFill/>
          </a:ln>
        </p:spPr>
        <p:txBody>
          <a:bodyPr>
            <a:normAutofit/>
          </a:bodyPr>
          <a:lstStyle>
            <a:lvl1pPr marL="0" indent="0">
              <a:buNone/>
              <a:defRPr sz="3200"/>
            </a:lvl1pPr>
          </a:lstStyle>
          <a:p>
            <a:pPr lvl="0"/>
            <a:r>
              <a:rPr lang="fr-FR" noProof="0"/>
              <a:t>Cliquez sur l'icône pour ajouter une image</a:t>
            </a:r>
            <a:endParaRPr lang="en-US" noProof="0" dirty="0"/>
          </a:p>
        </p:txBody>
      </p:sp>
      <p:sp>
        <p:nvSpPr>
          <p:cNvPr id="9" name="Espace réservé de la date 11"/>
          <p:cNvSpPr>
            <a:spLocks noGrp="1"/>
          </p:cNvSpPr>
          <p:nvPr>
            <p:ph type="dt" sz="half" idx="10"/>
          </p:nvPr>
        </p:nvSpPr>
        <p:spPr>
          <a:xfrm>
            <a:off x="8331200" y="6248401"/>
            <a:ext cx="3556000" cy="365125"/>
          </a:xfrm>
        </p:spPr>
        <p:txBody>
          <a:bodyPr rtlCol="0"/>
          <a:lstStyle>
            <a:lvl1pPr>
              <a:defRPr/>
            </a:lvl1pPr>
          </a:lstStyle>
          <a:p>
            <a:pPr fontAlgn="base">
              <a:spcBef>
                <a:spcPct val="0"/>
              </a:spcBef>
              <a:spcAft>
                <a:spcPct val="0"/>
              </a:spcAft>
              <a:defRPr/>
            </a:pPr>
            <a:fld id="{7E655EA3-1DC1-4ECE-90A9-9C0A509B26D3}" type="datetimeFigureOut">
              <a:rPr lang="fr-FR" smtClean="0">
                <a:solidFill>
                  <a:srgbClr val="775F55"/>
                </a:solidFill>
              </a:rPr>
              <a:pPr fontAlgn="base">
                <a:spcBef>
                  <a:spcPct val="0"/>
                </a:spcBef>
                <a:spcAft>
                  <a:spcPct val="0"/>
                </a:spcAft>
                <a:defRPr/>
              </a:pPr>
              <a:t>12/12/2019</a:t>
            </a:fld>
            <a:endParaRPr lang="fr-FR">
              <a:solidFill>
                <a:srgbClr val="775F55"/>
              </a:solidFill>
            </a:endParaRPr>
          </a:p>
        </p:txBody>
      </p:sp>
      <p:sp>
        <p:nvSpPr>
          <p:cNvPr id="10" name="Espace réservé du numéro de diapositive 12"/>
          <p:cNvSpPr>
            <a:spLocks noGrp="1"/>
          </p:cNvSpPr>
          <p:nvPr>
            <p:ph type="sldNum" sz="quarter" idx="11"/>
          </p:nvPr>
        </p:nvSpPr>
        <p:spPr>
          <a:xfrm>
            <a:off x="0" y="4667251"/>
            <a:ext cx="1930400" cy="663575"/>
          </a:xfrm>
        </p:spPr>
        <p:txBody>
          <a:bodyPr/>
          <a:lstStyle>
            <a:lvl1pPr>
              <a:defRPr sz="2800"/>
            </a:lvl1pPr>
          </a:lstStyle>
          <a:p>
            <a:pPr fontAlgn="base">
              <a:spcBef>
                <a:spcPct val="0"/>
              </a:spcBef>
              <a:spcAft>
                <a:spcPct val="0"/>
              </a:spcAft>
            </a:pPr>
            <a:fld id="{925B0959-B909-46C4-9881-D04C633202BF}" type="slidenum">
              <a:rPr lang="fr-FR" altLang="fr-FR" smtClean="0">
                <a:latin typeface="Arial" panose="020B0604020202020204" pitchFamily="34" charset="0"/>
                <a:cs typeface="Arial" panose="020B0604020202020204" pitchFamily="34" charset="0"/>
              </a:rPr>
              <a:pPr fontAlgn="base">
                <a:spcBef>
                  <a:spcPct val="0"/>
                </a:spcBef>
                <a:spcAft>
                  <a:spcPct val="0"/>
                </a:spcAft>
              </a:pPr>
              <a:t>‹#›</a:t>
            </a:fld>
            <a:endParaRPr lang="fr-FR" altLang="fr-FR">
              <a:latin typeface="Arial" panose="020B0604020202020204" pitchFamily="34" charset="0"/>
              <a:cs typeface="Arial" panose="020B0604020202020204" pitchFamily="34" charset="0"/>
            </a:endParaRPr>
          </a:p>
        </p:txBody>
      </p:sp>
      <p:sp>
        <p:nvSpPr>
          <p:cNvPr id="11" name="Espace réservé du pied de page 13"/>
          <p:cNvSpPr>
            <a:spLocks noGrp="1"/>
          </p:cNvSpPr>
          <p:nvPr>
            <p:ph type="ftr" sz="quarter" idx="12"/>
          </p:nvPr>
        </p:nvSpPr>
        <p:spPr>
          <a:xfrm>
            <a:off x="2133600" y="6248401"/>
            <a:ext cx="6096000" cy="365125"/>
          </a:xfrm>
        </p:spPr>
        <p:txBody>
          <a:bodyPr rtlCol="0"/>
          <a:lstStyle>
            <a:lvl1pPr>
              <a:defRPr/>
            </a:lvl1pPr>
          </a:lstStyle>
          <a:p>
            <a:pPr fontAlgn="base">
              <a:spcBef>
                <a:spcPct val="0"/>
              </a:spcBef>
              <a:spcAft>
                <a:spcPct val="0"/>
              </a:spcAft>
              <a:defRPr/>
            </a:pPr>
            <a:endParaRPr lang="fr-FR">
              <a:solidFill>
                <a:srgbClr val="775F55"/>
              </a:solidFill>
            </a:endParaRPr>
          </a:p>
        </p:txBody>
      </p:sp>
    </p:spTree>
    <p:extLst>
      <p:ext uri="{BB962C8B-B14F-4D97-AF65-F5344CB8AC3E}">
        <p14:creationId xmlns:p14="http://schemas.microsoft.com/office/powerpoint/2010/main" val="3314843581"/>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13"/>
          <p:cNvSpPr>
            <a:spLocks noGrp="1"/>
          </p:cNvSpPr>
          <p:nvPr>
            <p:ph type="dt" sz="half" idx="10"/>
          </p:nvPr>
        </p:nvSpPr>
        <p:spPr/>
        <p:txBody>
          <a:bodyPr/>
          <a:lstStyle>
            <a:lvl1pPr>
              <a:defRPr/>
            </a:lvl1pPr>
          </a:lstStyle>
          <a:p>
            <a:pPr fontAlgn="base">
              <a:spcBef>
                <a:spcPct val="0"/>
              </a:spcBef>
              <a:spcAft>
                <a:spcPct val="0"/>
              </a:spcAft>
              <a:defRPr/>
            </a:pPr>
            <a:fld id="{5C94539E-86D6-4B5A-9CCF-00D3C4DF0A55}" type="datetimeFigureOut">
              <a:rPr lang="fr-FR" smtClean="0">
                <a:solidFill>
                  <a:srgbClr val="775F55"/>
                </a:solidFill>
              </a:rPr>
              <a:pPr fontAlgn="base">
                <a:spcBef>
                  <a:spcPct val="0"/>
                </a:spcBef>
                <a:spcAft>
                  <a:spcPct val="0"/>
                </a:spcAft>
                <a:defRPr/>
              </a:pPr>
              <a:t>12/12/2019</a:t>
            </a:fld>
            <a:endParaRPr lang="fr-FR">
              <a:solidFill>
                <a:srgbClr val="775F55"/>
              </a:solidFill>
            </a:endParaRPr>
          </a:p>
        </p:txBody>
      </p:sp>
      <p:sp>
        <p:nvSpPr>
          <p:cNvPr id="5" name="Espace réservé du pied de page 2"/>
          <p:cNvSpPr>
            <a:spLocks noGrp="1"/>
          </p:cNvSpPr>
          <p:nvPr>
            <p:ph type="ftr" sz="quarter" idx="11"/>
          </p:nvPr>
        </p:nvSpPr>
        <p:spPr/>
        <p:txBody>
          <a:bodyPr/>
          <a:lstStyle>
            <a:lvl1pPr>
              <a:defRPr/>
            </a:lvl1pPr>
          </a:lstStyle>
          <a:p>
            <a:pPr fontAlgn="base">
              <a:spcBef>
                <a:spcPct val="0"/>
              </a:spcBef>
              <a:spcAft>
                <a:spcPct val="0"/>
              </a:spcAft>
              <a:defRPr/>
            </a:pPr>
            <a:endParaRPr lang="fr-FR">
              <a:solidFill>
                <a:srgbClr val="775F55"/>
              </a:solidFill>
            </a:endParaRPr>
          </a:p>
        </p:txBody>
      </p:sp>
      <p:sp>
        <p:nvSpPr>
          <p:cNvPr id="6" name="Espace réservé du numéro de diapositive 22"/>
          <p:cNvSpPr>
            <a:spLocks noGrp="1"/>
          </p:cNvSpPr>
          <p:nvPr>
            <p:ph type="sldNum" sz="quarter" idx="12"/>
          </p:nvPr>
        </p:nvSpPr>
        <p:spPr/>
        <p:txBody>
          <a:bodyPr/>
          <a:lstStyle>
            <a:lvl1pPr>
              <a:defRPr/>
            </a:lvl1pPr>
          </a:lstStyle>
          <a:p>
            <a:pPr fontAlgn="base">
              <a:spcBef>
                <a:spcPct val="0"/>
              </a:spcBef>
              <a:spcAft>
                <a:spcPct val="0"/>
              </a:spcAft>
            </a:pPr>
            <a:fld id="{DE4F89CB-5A19-48E5-9B65-E69AEE05891E}" type="slidenum">
              <a:rPr lang="fr-FR" altLang="fr-FR" smtClean="0">
                <a:latin typeface="Arial" panose="020B0604020202020204" pitchFamily="34" charset="0"/>
                <a:cs typeface="Arial" panose="020B0604020202020204" pitchFamily="34" charset="0"/>
              </a:rPr>
              <a:pPr fontAlgn="base">
                <a:spcBef>
                  <a:spcPct val="0"/>
                </a:spcBef>
                <a:spcAft>
                  <a:spcPct val="0"/>
                </a:spcAft>
              </a:pPr>
              <a:t>‹#›</a:t>
            </a:fld>
            <a:endParaRPr lang="fr-FR" alt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15115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4" name="Rectangle 3"/>
          <p:cNvSpPr/>
          <p:nvPr/>
        </p:nvSpPr>
        <p:spPr bwMode="white">
          <a:xfrm>
            <a:off x="8128001" y="0"/>
            <a:ext cx="427567"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5" name="Rectangle 4"/>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6" name="Rectangle 5"/>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2" name="Titre vertical 1"/>
          <p:cNvSpPr>
            <a:spLocks noGrp="1"/>
          </p:cNvSpPr>
          <p:nvPr>
            <p:ph type="title" orient="vert"/>
          </p:nvPr>
        </p:nvSpPr>
        <p:spPr>
          <a:xfrm>
            <a:off x="8737600" y="609601"/>
            <a:ext cx="2743200" cy="5516563"/>
          </a:xfrm>
        </p:spPr>
        <p:txBody>
          <a:bodyPr vert="eaVert"/>
          <a:lstStyle/>
          <a:p>
            <a:r>
              <a:rPr lang="fr-FR"/>
              <a:t>Cliquez pour modifier le style du titre</a:t>
            </a:r>
            <a:endParaRPr lang="en-US"/>
          </a:p>
        </p:txBody>
      </p:sp>
      <p:sp>
        <p:nvSpPr>
          <p:cNvPr id="3" name="Espace réservé du texte vertical 2"/>
          <p:cNvSpPr>
            <a:spLocks noGrp="1"/>
          </p:cNvSpPr>
          <p:nvPr>
            <p:ph type="body" orient="vert" idx="1"/>
          </p:nvPr>
        </p:nvSpPr>
        <p:spPr>
          <a:xfrm>
            <a:off x="609600" y="609600"/>
            <a:ext cx="7416800" cy="551656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Espace réservé de la date 3"/>
          <p:cNvSpPr>
            <a:spLocks noGrp="1"/>
          </p:cNvSpPr>
          <p:nvPr>
            <p:ph type="dt" sz="half" idx="10"/>
          </p:nvPr>
        </p:nvSpPr>
        <p:spPr>
          <a:xfrm>
            <a:off x="8737600" y="6248401"/>
            <a:ext cx="2946400" cy="365125"/>
          </a:xfrm>
        </p:spPr>
        <p:txBody>
          <a:bodyPr/>
          <a:lstStyle>
            <a:lvl1pPr>
              <a:defRPr/>
            </a:lvl1pPr>
          </a:lstStyle>
          <a:p>
            <a:pPr fontAlgn="base">
              <a:spcBef>
                <a:spcPct val="0"/>
              </a:spcBef>
              <a:spcAft>
                <a:spcPct val="0"/>
              </a:spcAft>
              <a:defRPr/>
            </a:pPr>
            <a:fld id="{FED0CBBD-61E7-4168-8502-631E0F431E3A}" type="datetimeFigureOut">
              <a:rPr lang="fr-FR" smtClean="0">
                <a:solidFill>
                  <a:srgbClr val="775F55"/>
                </a:solidFill>
              </a:rPr>
              <a:pPr fontAlgn="base">
                <a:spcBef>
                  <a:spcPct val="0"/>
                </a:spcBef>
                <a:spcAft>
                  <a:spcPct val="0"/>
                </a:spcAft>
                <a:defRPr/>
              </a:pPr>
              <a:t>12/12/2019</a:t>
            </a:fld>
            <a:endParaRPr lang="fr-FR">
              <a:solidFill>
                <a:srgbClr val="775F55"/>
              </a:solidFill>
            </a:endParaRPr>
          </a:p>
        </p:txBody>
      </p:sp>
      <p:sp>
        <p:nvSpPr>
          <p:cNvPr id="8" name="Espace réservé du pied de page 4"/>
          <p:cNvSpPr>
            <a:spLocks noGrp="1"/>
          </p:cNvSpPr>
          <p:nvPr>
            <p:ph type="ftr" sz="quarter" idx="11"/>
          </p:nvPr>
        </p:nvSpPr>
        <p:spPr>
          <a:xfrm>
            <a:off x="609601" y="6248401"/>
            <a:ext cx="7431617" cy="365125"/>
          </a:xfrm>
        </p:spPr>
        <p:txBody>
          <a:bodyPr/>
          <a:lstStyle>
            <a:lvl1pPr>
              <a:defRPr/>
            </a:lvl1pPr>
          </a:lstStyle>
          <a:p>
            <a:pPr fontAlgn="base">
              <a:spcBef>
                <a:spcPct val="0"/>
              </a:spcBef>
              <a:spcAft>
                <a:spcPct val="0"/>
              </a:spcAft>
              <a:defRPr/>
            </a:pPr>
            <a:endParaRPr lang="fr-FR">
              <a:solidFill>
                <a:srgbClr val="775F55"/>
              </a:solidFill>
            </a:endParaRPr>
          </a:p>
        </p:txBody>
      </p:sp>
      <p:sp>
        <p:nvSpPr>
          <p:cNvPr id="9" name="Espace réservé du numéro de diapositive 5"/>
          <p:cNvSpPr>
            <a:spLocks noGrp="1"/>
          </p:cNvSpPr>
          <p:nvPr>
            <p:ph type="sldNum" sz="quarter" idx="12"/>
          </p:nvPr>
        </p:nvSpPr>
        <p:spPr>
          <a:xfrm rot="5400000">
            <a:off x="8075084" y="103717"/>
            <a:ext cx="533400" cy="325967"/>
          </a:xfrm>
        </p:spPr>
        <p:txBody>
          <a:bodyPr/>
          <a:lstStyle>
            <a:lvl1pPr>
              <a:defRPr/>
            </a:lvl1pPr>
          </a:lstStyle>
          <a:p>
            <a:pPr fontAlgn="base">
              <a:spcBef>
                <a:spcPct val="0"/>
              </a:spcBef>
              <a:spcAft>
                <a:spcPct val="0"/>
              </a:spcAft>
            </a:pPr>
            <a:fld id="{FB049895-9BE2-4855-A567-C80948CB288F}" type="slidenum">
              <a:rPr lang="fr-FR" altLang="fr-FR" smtClean="0">
                <a:latin typeface="Arial" panose="020B0604020202020204" pitchFamily="34" charset="0"/>
                <a:cs typeface="Arial" panose="020B0604020202020204" pitchFamily="34" charset="0"/>
              </a:rPr>
              <a:pPr fontAlgn="base">
                <a:spcBef>
                  <a:spcPct val="0"/>
                </a:spcBef>
                <a:spcAft>
                  <a:spcPct val="0"/>
                </a:spcAft>
              </a:pPr>
              <a:t>‹#›</a:t>
            </a:fld>
            <a:endParaRPr lang="fr-FR" alt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961518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D24C5E04-C968-495D-8D44-29A616FE6A6D}" type="datetimeFigureOut">
              <a:rPr lang="fr-FR" smtClean="0"/>
              <a:t>12/12/2019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FC3B34B-64C4-4C6C-B275-EA0EEF1A3DC9}" type="slidenum">
              <a:rPr lang="fr-FR" smtClean="0"/>
              <a:t>‹#›</a:t>
            </a:fld>
            <a:endParaRPr lang="fr-FR"/>
          </a:p>
        </p:txBody>
      </p:sp>
    </p:spTree>
    <p:extLst>
      <p:ext uri="{BB962C8B-B14F-4D97-AF65-F5344CB8AC3E}">
        <p14:creationId xmlns:p14="http://schemas.microsoft.com/office/powerpoint/2010/main" val="800182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24C5E04-C968-495D-8D44-29A616FE6A6D}" type="datetimeFigureOut">
              <a:rPr lang="fr-FR" smtClean="0"/>
              <a:t>12/12/2019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FC3B34B-64C4-4C6C-B275-EA0EEF1A3DC9}" type="slidenum">
              <a:rPr lang="fr-FR" smtClean="0"/>
              <a:t>‹#›</a:t>
            </a:fld>
            <a:endParaRPr lang="fr-FR"/>
          </a:p>
        </p:txBody>
      </p:sp>
    </p:spTree>
    <p:extLst>
      <p:ext uri="{BB962C8B-B14F-4D97-AF65-F5344CB8AC3E}">
        <p14:creationId xmlns:p14="http://schemas.microsoft.com/office/powerpoint/2010/main" val="2602288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24C5E04-C968-495D-8D44-29A616FE6A6D}" type="datetimeFigureOut">
              <a:rPr lang="fr-FR" smtClean="0"/>
              <a:t>12/12/2019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FC3B34B-64C4-4C6C-B275-EA0EEF1A3DC9}" type="slidenum">
              <a:rPr lang="fr-FR" smtClean="0"/>
              <a:t>‹#›</a:t>
            </a:fld>
            <a:endParaRPr lang="fr-FR"/>
          </a:p>
        </p:txBody>
      </p:sp>
    </p:spTree>
    <p:extLst>
      <p:ext uri="{BB962C8B-B14F-4D97-AF65-F5344CB8AC3E}">
        <p14:creationId xmlns:p14="http://schemas.microsoft.com/office/powerpoint/2010/main" val="2999299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D24C5E04-C968-495D-8D44-29A616FE6A6D}" type="datetimeFigureOut">
              <a:rPr lang="fr-FR" smtClean="0"/>
              <a:t>12/12/2019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FC3B34B-64C4-4C6C-B275-EA0EEF1A3DC9}" type="slidenum">
              <a:rPr lang="fr-FR" smtClean="0"/>
              <a:t>‹#›</a:t>
            </a:fld>
            <a:endParaRPr lang="fr-FR"/>
          </a:p>
        </p:txBody>
      </p:sp>
    </p:spTree>
    <p:extLst>
      <p:ext uri="{BB962C8B-B14F-4D97-AF65-F5344CB8AC3E}">
        <p14:creationId xmlns:p14="http://schemas.microsoft.com/office/powerpoint/2010/main" val="1075548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24C5E04-C968-495D-8D44-29A616FE6A6D}" type="datetimeFigureOut">
              <a:rPr lang="fr-FR" smtClean="0"/>
              <a:t>12/12/2019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FC3B34B-64C4-4C6C-B275-EA0EEF1A3DC9}" type="slidenum">
              <a:rPr lang="fr-FR" smtClean="0"/>
              <a:t>‹#›</a:t>
            </a:fld>
            <a:endParaRPr lang="fr-FR"/>
          </a:p>
        </p:txBody>
      </p:sp>
    </p:spTree>
    <p:extLst>
      <p:ext uri="{BB962C8B-B14F-4D97-AF65-F5344CB8AC3E}">
        <p14:creationId xmlns:p14="http://schemas.microsoft.com/office/powerpoint/2010/main" val="2161190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D24C5E04-C968-495D-8D44-29A616FE6A6D}" type="datetimeFigureOut">
              <a:rPr lang="fr-FR" smtClean="0"/>
              <a:t>12/12/2019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FC3B34B-64C4-4C6C-B275-EA0EEF1A3DC9}" type="slidenum">
              <a:rPr lang="fr-FR" smtClean="0"/>
              <a:t>‹#›</a:t>
            </a:fld>
            <a:endParaRPr lang="fr-FR"/>
          </a:p>
        </p:txBody>
      </p:sp>
    </p:spTree>
    <p:extLst>
      <p:ext uri="{BB962C8B-B14F-4D97-AF65-F5344CB8AC3E}">
        <p14:creationId xmlns:p14="http://schemas.microsoft.com/office/powerpoint/2010/main" val="908810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D24C5E04-C968-495D-8D44-29A616FE6A6D}" type="datetimeFigureOut">
              <a:rPr lang="fr-FR" smtClean="0"/>
              <a:t>12/12/2019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FC3B34B-64C4-4C6C-B275-EA0EEF1A3DC9}" type="slidenum">
              <a:rPr lang="fr-FR" smtClean="0"/>
              <a:t>‹#›</a:t>
            </a:fld>
            <a:endParaRPr lang="fr-FR"/>
          </a:p>
        </p:txBody>
      </p:sp>
    </p:spTree>
    <p:extLst>
      <p:ext uri="{BB962C8B-B14F-4D97-AF65-F5344CB8AC3E}">
        <p14:creationId xmlns:p14="http://schemas.microsoft.com/office/powerpoint/2010/main" val="4177644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4C5E04-C968-495D-8D44-29A616FE6A6D}" type="datetimeFigureOut">
              <a:rPr lang="fr-FR" smtClean="0"/>
              <a:t>12/12/2019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C3B34B-64C4-4C6C-B275-EA0EEF1A3DC9}" type="slidenum">
              <a:rPr lang="fr-FR" smtClean="0"/>
              <a:t>‹#›</a:t>
            </a:fld>
            <a:endParaRPr lang="fr-FR"/>
          </a:p>
        </p:txBody>
      </p:sp>
    </p:spTree>
    <p:extLst>
      <p:ext uri="{BB962C8B-B14F-4D97-AF65-F5344CB8AC3E}">
        <p14:creationId xmlns:p14="http://schemas.microsoft.com/office/powerpoint/2010/main" val="2507268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21"/>
          <p:cNvSpPr>
            <a:spLocks noGrp="1"/>
          </p:cNvSpPr>
          <p:nvPr>
            <p:ph type="title"/>
          </p:nvPr>
        </p:nvSpPr>
        <p:spPr bwMode="auto">
          <a:xfrm>
            <a:off x="812800" y="228600"/>
            <a:ext cx="108712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endParaRPr lang="en-US" altLang="fr-FR"/>
          </a:p>
        </p:txBody>
      </p:sp>
      <p:sp>
        <p:nvSpPr>
          <p:cNvPr id="1027" name="Espace réservé du texte 12"/>
          <p:cNvSpPr>
            <a:spLocks noGrp="1"/>
          </p:cNvSpPr>
          <p:nvPr>
            <p:ph type="body" idx="1"/>
          </p:nvPr>
        </p:nvSpPr>
        <p:spPr bwMode="auto">
          <a:xfrm>
            <a:off x="817033" y="1600201"/>
            <a:ext cx="10871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altLang="fr-FR"/>
          </a:p>
        </p:txBody>
      </p:sp>
      <p:sp>
        <p:nvSpPr>
          <p:cNvPr id="14" name="Espace réservé de la date 13"/>
          <p:cNvSpPr>
            <a:spLocks noGrp="1"/>
          </p:cNvSpPr>
          <p:nvPr>
            <p:ph type="dt" sz="half" idx="2"/>
          </p:nvPr>
        </p:nvSpPr>
        <p:spPr>
          <a:xfrm>
            <a:off x="8128000" y="6248401"/>
            <a:ext cx="3556000" cy="365125"/>
          </a:xfrm>
          <a:prstGeom prst="rect">
            <a:avLst/>
          </a:prstGeom>
        </p:spPr>
        <p:txBody>
          <a:bodyPr vert="horz" anchor="ctr" anchorCtr="0"/>
          <a:lstStyle>
            <a:lvl1pPr algn="l" eaLnBrk="1" latinLnBrk="0" hangingPunct="1">
              <a:defRPr kumimoji="0" sz="1400">
                <a:solidFill>
                  <a:schemeClr val="tx2"/>
                </a:solidFill>
                <a:latin typeface="Arial" charset="0"/>
                <a:cs typeface="Arial" charset="0"/>
              </a:defRPr>
            </a:lvl1pPr>
          </a:lstStyle>
          <a:p>
            <a:pPr fontAlgn="base">
              <a:spcBef>
                <a:spcPct val="0"/>
              </a:spcBef>
              <a:spcAft>
                <a:spcPct val="0"/>
              </a:spcAft>
              <a:defRPr/>
            </a:pPr>
            <a:fld id="{10C1E0AD-80CE-441F-A7C8-6A4BE1488180}" type="datetimeFigureOut">
              <a:rPr lang="fr-FR" smtClean="0">
                <a:solidFill>
                  <a:srgbClr val="775F55"/>
                </a:solidFill>
              </a:rPr>
              <a:pPr fontAlgn="base">
                <a:spcBef>
                  <a:spcPct val="0"/>
                </a:spcBef>
                <a:spcAft>
                  <a:spcPct val="0"/>
                </a:spcAft>
                <a:defRPr/>
              </a:pPr>
              <a:t>12/12/2019</a:t>
            </a:fld>
            <a:endParaRPr lang="fr-FR">
              <a:solidFill>
                <a:srgbClr val="775F55"/>
              </a:solidFill>
            </a:endParaRPr>
          </a:p>
        </p:txBody>
      </p:sp>
      <p:sp>
        <p:nvSpPr>
          <p:cNvPr id="3" name="Espace réservé du pied de page 2"/>
          <p:cNvSpPr>
            <a:spLocks noGrp="1"/>
          </p:cNvSpPr>
          <p:nvPr>
            <p:ph type="ftr" sz="quarter" idx="3"/>
          </p:nvPr>
        </p:nvSpPr>
        <p:spPr>
          <a:xfrm>
            <a:off x="812801" y="6248401"/>
            <a:ext cx="7228417" cy="365125"/>
          </a:xfrm>
          <a:prstGeom prst="rect">
            <a:avLst/>
          </a:prstGeom>
        </p:spPr>
        <p:txBody>
          <a:bodyPr vert="horz" anchor="ctr"/>
          <a:lstStyle>
            <a:lvl1pPr algn="r" eaLnBrk="1" latinLnBrk="0" hangingPunct="1">
              <a:defRPr kumimoji="0" sz="1400">
                <a:solidFill>
                  <a:schemeClr val="tx2"/>
                </a:solidFill>
                <a:latin typeface="Arial" charset="0"/>
                <a:cs typeface="Arial" charset="0"/>
              </a:defRPr>
            </a:lvl1pPr>
          </a:lstStyle>
          <a:p>
            <a:pPr fontAlgn="base">
              <a:spcBef>
                <a:spcPct val="0"/>
              </a:spcBef>
              <a:spcAft>
                <a:spcPct val="0"/>
              </a:spcAft>
              <a:defRPr/>
            </a:pPr>
            <a:endParaRPr lang="fr-FR">
              <a:solidFill>
                <a:srgbClr val="775F55"/>
              </a:solidFill>
            </a:endParaRPr>
          </a:p>
        </p:txBody>
      </p:sp>
      <p:sp>
        <p:nvSpPr>
          <p:cNvPr id="7" name="Rectangle 6"/>
          <p:cNvSpPr/>
          <p:nvPr/>
        </p:nvSpPr>
        <p:spPr bwMode="white">
          <a:xfrm>
            <a:off x="0" y="1235075"/>
            <a:ext cx="12192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8" name="Rectangle 7"/>
          <p:cNvSpPr/>
          <p:nvPr/>
        </p:nvSpPr>
        <p:spPr>
          <a:xfrm>
            <a:off x="0" y="1279525"/>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9" name="Rectangle 8"/>
          <p:cNvSpPr/>
          <p:nvPr/>
        </p:nvSpPr>
        <p:spPr>
          <a:xfrm>
            <a:off x="787400" y="1279525"/>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a:ea typeface="+mn-ea"/>
              <a:cs typeface="+mn-cs"/>
            </a:endParaRPr>
          </a:p>
        </p:txBody>
      </p:sp>
      <p:sp>
        <p:nvSpPr>
          <p:cNvPr id="23" name="Espace réservé du numéro de diapositive 22"/>
          <p:cNvSpPr>
            <a:spLocks noGrp="1"/>
          </p:cNvSpPr>
          <p:nvPr>
            <p:ph type="sldNum" sz="quarter" idx="4"/>
          </p:nvPr>
        </p:nvSpPr>
        <p:spPr>
          <a:xfrm>
            <a:off x="0" y="1271589"/>
            <a:ext cx="711200" cy="244475"/>
          </a:xfrm>
          <a:prstGeom prst="rect">
            <a:avLst/>
          </a:prstGeom>
        </p:spPr>
        <p:txBody>
          <a:bodyPr vert="horz" wrap="square" lIns="91440" tIns="45720" rIns="91440" bIns="45720" numCol="1" anchor="ctr" anchorCtr="0" compatLnSpc="1">
            <a:prstTxWarp prst="textNoShape">
              <a:avLst/>
            </a:prstTxWarp>
            <a:normAutofit/>
          </a:bodyPr>
          <a:lstStyle>
            <a:lvl1pPr algn="ctr" eaLnBrk="1" hangingPunct="1">
              <a:defRPr sz="1400" b="1">
                <a:solidFill>
                  <a:srgbClr val="FFFFFF"/>
                </a:solidFill>
              </a:defRPr>
            </a:lvl1pPr>
          </a:lstStyle>
          <a:p>
            <a:pPr fontAlgn="base">
              <a:spcBef>
                <a:spcPct val="0"/>
              </a:spcBef>
              <a:spcAft>
                <a:spcPct val="0"/>
              </a:spcAft>
            </a:pPr>
            <a:fld id="{DEEA8672-11CA-4752-A95E-168D9B3FABAA}" type="slidenum">
              <a:rPr lang="fr-FR" altLang="fr-FR" smtClean="0">
                <a:latin typeface="Arial" panose="020B0604020202020204" pitchFamily="34" charset="0"/>
                <a:cs typeface="Arial" panose="020B0604020202020204" pitchFamily="34" charset="0"/>
              </a:rPr>
              <a:pPr fontAlgn="base">
                <a:spcBef>
                  <a:spcPct val="0"/>
                </a:spcBef>
                <a:spcAft>
                  <a:spcPct val="0"/>
                </a:spcAft>
              </a:pPr>
              <a:t>‹#›</a:t>
            </a:fld>
            <a:endParaRPr lang="fr-FR" alt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71824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anose="05000000000000000000"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anose="05020102010507070707"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anose="05000000000000000000"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anose="05000000000000000000"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anose="05000000000000000000"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4" name="Rectangle 1048583"/>
          <p:cNvSpPr/>
          <p:nvPr/>
        </p:nvSpPr>
        <p:spPr>
          <a:xfrm>
            <a:off x="4602237" y="5943242"/>
            <a:ext cx="6406074" cy="720725"/>
          </a:xfrm>
          <a:prstGeom prst="rect">
            <a:avLst/>
          </a:prstGeom>
          <a:noFill/>
          <a:ln>
            <a:noFill/>
          </a:ln>
        </p:spPr>
        <p:txBody>
          <a:bodyPr vert="horz" lIns="91440" tIns="45720" rIns="91440" bIns="45720" anchor="t"/>
          <a:lstStyle>
            <a:lvl1pPr marL="0" indent="0" algn="l" rtl="0" fontAlgn="base" latinLnBrk="1">
              <a:lnSpc>
                <a:spcPct val="100000"/>
              </a:lnSpc>
              <a:spcBef>
                <a:spcPct val="0"/>
              </a:spcBef>
              <a:spcAft>
                <a:spcPct val="0"/>
              </a:spcAft>
              <a:buFontTx/>
              <a:buNone/>
              <a:defRPr sz="1800" b="0" i="0" u="none" baseline="0">
                <a:solidFill>
                  <a:schemeClr val="dk1"/>
                </a:solidFill>
                <a:latin typeface="Arial" pitchFamily="34" charset="0"/>
                <a:ea typeface="Arial" pitchFamily="34" charset="0"/>
                <a:sym typeface="Arial" pitchFamily="34" charset="0"/>
              </a:defRPr>
            </a:lvl1pPr>
            <a:lvl2pPr marL="457200" indent="0" algn="l" rtl="0" fontAlgn="base" latinLnBrk="1">
              <a:lnSpc>
                <a:spcPct val="100000"/>
              </a:lnSpc>
              <a:spcBef>
                <a:spcPct val="0"/>
              </a:spcBef>
              <a:spcAft>
                <a:spcPct val="0"/>
              </a:spcAft>
              <a:buFontTx/>
              <a:buNone/>
              <a:defRPr sz="1800" b="0" i="0" u="none" baseline="0">
                <a:solidFill>
                  <a:schemeClr val="dk1"/>
                </a:solidFill>
                <a:latin typeface="Arial" pitchFamily="34" charset="0"/>
                <a:ea typeface="Arial" pitchFamily="34" charset="0"/>
                <a:sym typeface="Arial" pitchFamily="34" charset="0"/>
              </a:defRPr>
            </a:lvl2pPr>
            <a:lvl3pPr marL="914400" indent="0" algn="l" rtl="0" fontAlgn="base" latinLnBrk="1">
              <a:lnSpc>
                <a:spcPct val="100000"/>
              </a:lnSpc>
              <a:spcBef>
                <a:spcPct val="0"/>
              </a:spcBef>
              <a:spcAft>
                <a:spcPct val="0"/>
              </a:spcAft>
              <a:buFontTx/>
              <a:buNone/>
              <a:defRPr sz="1800" b="0" i="0" u="none" baseline="0">
                <a:solidFill>
                  <a:schemeClr val="dk1"/>
                </a:solidFill>
                <a:latin typeface="Arial" pitchFamily="34" charset="0"/>
                <a:ea typeface="Arial" pitchFamily="34" charset="0"/>
                <a:sym typeface="Arial" pitchFamily="34" charset="0"/>
              </a:defRPr>
            </a:lvl3pPr>
            <a:lvl4pPr marL="1371600" indent="0" algn="l" rtl="0" fontAlgn="base" latinLnBrk="1">
              <a:lnSpc>
                <a:spcPct val="100000"/>
              </a:lnSpc>
              <a:spcBef>
                <a:spcPct val="0"/>
              </a:spcBef>
              <a:spcAft>
                <a:spcPct val="0"/>
              </a:spcAft>
              <a:buFontTx/>
              <a:buNone/>
              <a:defRPr sz="1800" b="0" i="0" u="none" baseline="0">
                <a:solidFill>
                  <a:schemeClr val="dk1"/>
                </a:solidFill>
                <a:latin typeface="Arial" pitchFamily="34" charset="0"/>
                <a:ea typeface="Arial" pitchFamily="34" charset="0"/>
                <a:sym typeface="Arial" pitchFamily="34" charset="0"/>
              </a:defRPr>
            </a:lvl4pPr>
            <a:lvl5pPr marL="1828800" indent="0" algn="l" rtl="0" fontAlgn="base" latinLnBrk="1">
              <a:lnSpc>
                <a:spcPct val="100000"/>
              </a:lnSpc>
              <a:spcBef>
                <a:spcPct val="0"/>
              </a:spcBef>
              <a:spcAft>
                <a:spcPct val="0"/>
              </a:spcAft>
              <a:buFontTx/>
              <a:buNone/>
              <a:defRPr sz="1800" b="0" i="0" u="none" baseline="0">
                <a:solidFill>
                  <a:schemeClr val="dk1"/>
                </a:solidFill>
                <a:latin typeface="Arial" pitchFamily="34" charset="0"/>
                <a:ea typeface="Arial" pitchFamily="34" charset="0"/>
                <a:sym typeface="Arial" pitchFamily="34" charset="0"/>
              </a:defRPr>
            </a:lvl5pPr>
          </a:lstStyle>
          <a:p>
            <a:pPr>
              <a:spcBef>
                <a:spcPts val="400"/>
              </a:spcBef>
              <a:buClr>
                <a:srgbClr val="94B6D2"/>
              </a:buClr>
              <a:buSzPct val="65000"/>
            </a:pPr>
            <a:r>
              <a:rPr lang="en-US" altLang="en-US" sz="2400" b="1" kern="0" dirty="0">
                <a:solidFill>
                  <a:srgbClr val="000000"/>
                </a:solidFill>
                <a:latin typeface="Tw Cen MT" panose="020B0602020104020603" pitchFamily="34" charset="0"/>
              </a:rPr>
              <a:t>Dr Abdou GUERO</a:t>
            </a:r>
          </a:p>
          <a:p>
            <a:pPr>
              <a:spcBef>
                <a:spcPts val="400"/>
              </a:spcBef>
              <a:buClr>
                <a:srgbClr val="94B6D2"/>
              </a:buClr>
              <a:buSzPct val="65000"/>
            </a:pPr>
            <a:r>
              <a:rPr lang="en-US" altLang="en-US" sz="2400" b="1" kern="0" dirty="0">
                <a:solidFill>
                  <a:srgbClr val="000000"/>
                </a:solidFill>
                <a:latin typeface="Tw Cen MT" panose="020B0602020104020603" pitchFamily="34" charset="0"/>
              </a:rPr>
              <a:t>Technical director, Niger basin Authority (NBA)</a:t>
            </a:r>
          </a:p>
        </p:txBody>
      </p:sp>
      <p:pic>
        <p:nvPicPr>
          <p:cNvPr id="1031" name="Picture 2" descr="unwaterlogo_transpar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012" y="322729"/>
            <a:ext cx="2079625" cy="64644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9944995" y="245260"/>
            <a:ext cx="1415079" cy="87948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9"/>
          <p:cNvSpPr>
            <a:spLocks noChangeArrowheads="1"/>
          </p:cNvSpPr>
          <p:nvPr/>
        </p:nvSpPr>
        <p:spPr bwMode="auto">
          <a:xfrm>
            <a:off x="2212976" y="1666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Rectangle 10"/>
          <p:cNvSpPr>
            <a:spLocks noChangeArrowheads="1"/>
          </p:cNvSpPr>
          <p:nvPr/>
        </p:nvSpPr>
        <p:spPr bwMode="auto">
          <a:xfrm>
            <a:off x="2212976" y="4738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971800" algn="ctr"/>
                <a:tab pos="5756275" algn="r"/>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2971800" algn="ctr"/>
                <a:tab pos="5756275" algn="r"/>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2971800" algn="ctr"/>
                <a:tab pos="5756275" algn="r"/>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2971800" algn="ctr"/>
                <a:tab pos="5756275" algn="r"/>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2971800" algn="ctr"/>
                <a:tab pos="5756275" algn="r"/>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2971800" algn="ctr"/>
                <a:tab pos="5756275" algn="r"/>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2971800" algn="ctr"/>
                <a:tab pos="5756275" algn="r"/>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2971800" algn="ctr"/>
                <a:tab pos="5756275" algn="r"/>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2971800" algn="ctr"/>
                <a:tab pos="5756275" algn="r"/>
                <a:tab pos="594360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971800" algn="ctr"/>
                <a:tab pos="5756275" algn="r"/>
                <a:tab pos="5943600" algn="r"/>
              </a:tabLst>
            </a:pPr>
            <a:r>
              <a:rPr kumimoji="0" lang="en-US" altLang="fr-FR" sz="1200" b="0" i="0" u="none" strike="noStrike" cap="none" normalizeH="0" baseline="0">
                <a:ln>
                  <a:noFill/>
                </a:ln>
                <a:solidFill>
                  <a:schemeClr val="tx1"/>
                </a:solidFill>
                <a:effectLst/>
                <a:latin typeface="Times New Roman" panose="02020603050405020304" pitchFamily="18" charset="0"/>
                <a:ea typeface="Arial Unicode MS" charset="0"/>
                <a:cs typeface="Times New Roman" panose="02020603050405020304" pitchFamily="18" charset="0"/>
              </a:rPr>
              <a:t>	</a:t>
            </a:r>
            <a:endParaRPr kumimoji="0" lang="en-US" altLang="fr-FR" sz="1800" b="0" i="0" u="none" strike="noStrike" cap="none" normalizeH="0" baseline="0">
              <a:ln>
                <a:noFill/>
              </a:ln>
              <a:solidFill>
                <a:schemeClr val="tx1"/>
              </a:solidFill>
              <a:effectLst/>
              <a:latin typeface="Arial" panose="020B0604020202020204" pitchFamily="34" charset="0"/>
            </a:endParaRPr>
          </a:p>
        </p:txBody>
      </p:sp>
      <p:pic>
        <p:nvPicPr>
          <p:cNvPr id="17" name="Image 16" descr="logowhite"/>
          <p:cNvPicPr>
            <a:picLocks/>
          </p:cNvPicPr>
          <p:nvPr/>
        </p:nvPicPr>
        <p:blipFill>
          <a:blip r:embed="rId4"/>
          <a:srcRect/>
          <a:stretch>
            <a:fillRect/>
          </a:stretch>
        </p:blipFill>
        <p:spPr>
          <a:xfrm>
            <a:off x="5755337" y="139849"/>
            <a:ext cx="957431" cy="984896"/>
          </a:xfrm>
          <a:prstGeom prst="rect">
            <a:avLst/>
          </a:prstGeom>
          <a:noFill/>
          <a:ln>
            <a:noFill/>
          </a:ln>
        </p:spPr>
      </p:pic>
      <p:sp>
        <p:nvSpPr>
          <p:cNvPr id="7" name="Rectangle 6"/>
          <p:cNvSpPr/>
          <p:nvPr/>
        </p:nvSpPr>
        <p:spPr>
          <a:xfrm>
            <a:off x="878541" y="1924963"/>
            <a:ext cx="10434918" cy="800219"/>
          </a:xfrm>
          <a:prstGeom prst="rect">
            <a:avLst/>
          </a:prstGeom>
          <a:noFill/>
        </p:spPr>
        <p:txBody>
          <a:bodyPr wrap="square">
            <a:spAutoFit/>
          </a:bodyPr>
          <a:lstStyle/>
          <a:p>
            <a:pPr algn="ctr"/>
            <a:r>
              <a:rPr lang="en-US" sz="2300" b="1" kern="0" dirty="0">
                <a:solidFill>
                  <a:schemeClr val="accent2">
                    <a:lumMod val="50000"/>
                  </a:schemeClr>
                </a:solidFill>
                <a:latin typeface="Tw Cen MT" panose="020B0602020104020603" pitchFamily="34" charset="0"/>
                <a:sym typeface="Arial" pitchFamily="34" charset="0"/>
              </a:rPr>
              <a:t>CLIMATE FINANCING FOR WATER AND TRANSBOUNDARY COOPERATION</a:t>
            </a:r>
          </a:p>
          <a:p>
            <a:pPr algn="ctr"/>
            <a:r>
              <a:rPr lang="en-US" sz="2300" b="1" kern="0" dirty="0">
                <a:solidFill>
                  <a:srgbClr val="00B050"/>
                </a:solidFill>
                <a:latin typeface="Tw Cen MT" panose="020B0602020104020603" pitchFamily="34" charset="0"/>
                <a:ea typeface="Arial" pitchFamily="34" charset="0"/>
                <a:sym typeface="Arial" pitchFamily="34" charset="0"/>
              </a:rPr>
              <a:t>EXPERIENCE OF THE NIGER BASIN</a:t>
            </a:r>
            <a:endParaRPr lang="fr-FR" sz="2300" b="1" kern="0" dirty="0">
              <a:solidFill>
                <a:srgbClr val="00B050"/>
              </a:solidFill>
              <a:latin typeface="Tw Cen MT" panose="020B0602020104020603" pitchFamily="34" charset="0"/>
              <a:ea typeface="Arial" pitchFamily="34" charset="0"/>
              <a:sym typeface="Arial" pitchFamily="34" charset="0"/>
            </a:endParaRPr>
          </a:p>
        </p:txBody>
      </p:sp>
      <p:sp>
        <p:nvSpPr>
          <p:cNvPr id="9" name="Rectangle 8"/>
          <p:cNvSpPr/>
          <p:nvPr/>
        </p:nvSpPr>
        <p:spPr>
          <a:xfrm>
            <a:off x="2732636" y="1401743"/>
            <a:ext cx="7212359" cy="523220"/>
          </a:xfrm>
          <a:prstGeom prst="rect">
            <a:avLst/>
          </a:prstGeom>
        </p:spPr>
        <p:txBody>
          <a:bodyPr wrap="none">
            <a:spAutoFit/>
          </a:bodyPr>
          <a:lstStyle/>
          <a:p>
            <a:r>
              <a:rPr lang="en-US" sz="2800" b="1" i="1" dirty="0">
                <a:latin typeface="Tw Cen MT" panose="020B0602020104020603" pitchFamily="34" charset="0"/>
                <a:ea typeface="Calibri" panose="020F0502020204030204" pitchFamily="34" charset="0"/>
                <a:cs typeface="Arial" panose="020B0604020202020204" pitchFamily="34" charset="0"/>
              </a:rPr>
              <a:t>Panel  discussion:  “Meeting the climate challenge” </a:t>
            </a:r>
            <a:endParaRPr lang="fr-FR" sz="2800" i="1" dirty="0">
              <a:latin typeface="Tw Cen MT" panose="020B0602020104020603" pitchFamily="34" charset="0"/>
            </a:endParaRPr>
          </a:p>
        </p:txBody>
      </p:sp>
      <p:pic>
        <p:nvPicPr>
          <p:cNvPr id="10" name="Picture 9">
            <a:extLst>
              <a:ext uri="{FF2B5EF4-FFF2-40B4-BE49-F238E27FC236}">
                <a16:creationId xmlns:a16="http://schemas.microsoft.com/office/drawing/2014/main" id="{3EA173FA-3388-427D-A4C3-F2F8C7A0D06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2914" y="2725182"/>
            <a:ext cx="5262276" cy="316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3305160"/>
      </p:ext>
    </p:extLst>
  </p:cSld>
  <p:clrMapOvr>
    <a:masterClrMapping/>
  </p:clrMapOvr>
  <p:transition spd="slow">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60" y="243205"/>
            <a:ext cx="10515600" cy="640715"/>
          </a:xfrm>
        </p:spPr>
        <p:txBody>
          <a:bodyPr>
            <a:normAutofit/>
          </a:bodyPr>
          <a:lstStyle/>
          <a:p>
            <a:pPr algn="ctr"/>
            <a:r>
              <a:rPr lang="fr-FR" sz="1950" b="1" dirty="0">
                <a:solidFill>
                  <a:srgbClr val="00B050"/>
                </a:solidFill>
                <a:latin typeface="Tw Cen MT" panose="020B0602020104020603" pitchFamily="34" charset="0"/>
              </a:rPr>
              <a:t>1. </a:t>
            </a:r>
            <a:r>
              <a:rPr lang="en-US" sz="1950" b="1" dirty="0">
                <a:solidFill>
                  <a:srgbClr val="00B050"/>
                </a:solidFill>
                <a:latin typeface="Tw Cen MT" panose="020B0602020104020603" pitchFamily="34" charset="0"/>
              </a:rPr>
              <a:t>OPPORTUNITIES AND CHALLENGES RELATED TO THE MOBILIZATION OF CLIMATE FUNDS FOR JOINT ACTIONS IN TRANSBOUNDARY BASINS</a:t>
            </a:r>
            <a:endParaRPr lang="fr-FR" sz="1950" b="1" dirty="0">
              <a:solidFill>
                <a:srgbClr val="00B050"/>
              </a:solidFill>
              <a:latin typeface="Tw Cen MT" panose="020B0602020104020603" pitchFamily="34" charset="0"/>
            </a:endParaRPr>
          </a:p>
        </p:txBody>
      </p:sp>
      <p:sp>
        <p:nvSpPr>
          <p:cNvPr id="4" name="Rectangle 3"/>
          <p:cNvSpPr/>
          <p:nvPr/>
        </p:nvSpPr>
        <p:spPr>
          <a:xfrm>
            <a:off x="208280" y="1166457"/>
            <a:ext cx="11130280" cy="4893647"/>
          </a:xfrm>
          <a:prstGeom prst="rect">
            <a:avLst/>
          </a:prstGeom>
          <a:noFill/>
        </p:spPr>
        <p:txBody>
          <a:bodyPr wrap="square">
            <a:spAutoFit/>
          </a:bodyPr>
          <a:lstStyle/>
          <a:p>
            <a:pPr algn="just"/>
            <a:r>
              <a:rPr lang="en-US" sz="2400" b="1" dirty="0">
                <a:solidFill>
                  <a:srgbClr val="00B0F0"/>
                </a:solidFill>
                <a:effectLst>
                  <a:outerShdw blurRad="38100" dist="38100" dir="2700000" algn="tl">
                    <a:srgbClr val="000000">
                      <a:alpha val="43137"/>
                    </a:srgbClr>
                  </a:outerShdw>
                </a:effectLst>
                <a:latin typeface="Tw Cen MT" panose="020B0602020104020603" pitchFamily="34" charset="0"/>
              </a:rPr>
              <a:t>OPPORTUNITIES</a:t>
            </a:r>
          </a:p>
          <a:p>
            <a:pPr marL="285750" indent="-285750" algn="just">
              <a:buFont typeface="Wingdings" panose="05000000000000000000" pitchFamily="2" charset="2"/>
              <a:buChar char="Ø"/>
            </a:pPr>
            <a:r>
              <a:rPr lang="en-US" sz="2400" dirty="0">
                <a:latin typeface="Tw Cen MT" panose="020B0602020104020603" pitchFamily="34" charset="0"/>
              </a:rPr>
              <a:t>Mobilization of the International Community on Climate through the Paris Agreement, including through developed countries’ commitment to provide at least $ 100 billion per year between 2020 and 2025, from public and private sources, for mitigation and adaptation projects.</a:t>
            </a:r>
          </a:p>
          <a:p>
            <a:pPr marL="285750" indent="-285750" algn="just">
              <a:buFont typeface="Wingdings" panose="05000000000000000000" pitchFamily="2" charset="2"/>
              <a:buChar char="Ø"/>
            </a:pPr>
            <a:r>
              <a:rPr lang="en-US" sz="2400" dirty="0">
                <a:latin typeface="Tw Cen MT" panose="020B0602020104020603" pitchFamily="34" charset="0"/>
              </a:rPr>
              <a:t>Commitments of RBOs’ Member Countries within the framework of the Paris Agreement, and willingness to pool means through climate investment priority plans and programs of cooperation institutions (NBA, G5-Sahel, LCBC, </a:t>
            </a:r>
            <a:r>
              <a:rPr lang="en-US" sz="2400" dirty="0" err="1">
                <a:latin typeface="Tw Cen MT" panose="020B0602020104020603" pitchFamily="34" charset="0"/>
              </a:rPr>
              <a:t>etc</a:t>
            </a:r>
            <a:r>
              <a:rPr lang="en-US" sz="2400" dirty="0">
                <a:latin typeface="Tw Cen MT" panose="020B0602020104020603" pitchFamily="34" charset="0"/>
              </a:rPr>
              <a:t>) to allow coordination of actions and avoid mis-adaptation at basin scale.</a:t>
            </a:r>
          </a:p>
          <a:p>
            <a:pPr marL="285750" indent="-285750" algn="just">
              <a:buFont typeface="Wingdings" panose="05000000000000000000" pitchFamily="2" charset="2"/>
              <a:buChar char="Ø"/>
            </a:pPr>
            <a:r>
              <a:rPr lang="en-US" sz="2400" dirty="0">
                <a:latin typeface="Tw Cen MT" panose="020B0602020104020603" pitchFamily="34" charset="0"/>
              </a:rPr>
              <a:t>Commitment to countries of financial institutions and the United Nations system to facilitate funding to support climate resilience actions.</a:t>
            </a:r>
          </a:p>
          <a:p>
            <a:pPr marL="285750" indent="-285750" algn="just">
              <a:buFont typeface="Wingdings" panose="05000000000000000000" pitchFamily="2" charset="2"/>
              <a:buChar char="Ø"/>
            </a:pPr>
            <a:r>
              <a:rPr lang="en-US" sz="2400" dirty="0">
                <a:latin typeface="Tw Cen MT" panose="020B0602020104020603" pitchFamily="34" charset="0"/>
              </a:rPr>
              <a:t>Possibility for RBOs to mobilize regional funds (often not accessible to countries) for adaptation measures at basin scale.</a:t>
            </a:r>
          </a:p>
        </p:txBody>
      </p:sp>
    </p:spTree>
    <p:extLst>
      <p:ext uri="{BB962C8B-B14F-4D97-AF65-F5344CB8AC3E}">
        <p14:creationId xmlns:p14="http://schemas.microsoft.com/office/powerpoint/2010/main" val="2333582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22960" y="1431012"/>
            <a:ext cx="9870440" cy="4154984"/>
          </a:xfrm>
          <a:prstGeom prst="rect">
            <a:avLst/>
          </a:prstGeom>
          <a:noFill/>
        </p:spPr>
        <p:txBody>
          <a:bodyPr wrap="square">
            <a:spAutoFit/>
          </a:bodyPr>
          <a:lstStyle/>
          <a:p>
            <a:pPr algn="just"/>
            <a:r>
              <a:rPr lang="en-US" sz="2400" b="1" dirty="0">
                <a:solidFill>
                  <a:srgbClr val="C00000"/>
                </a:solidFill>
                <a:effectLst>
                  <a:outerShdw blurRad="38100" dist="38100" dir="2700000" algn="tl">
                    <a:srgbClr val="000000">
                      <a:alpha val="43137"/>
                    </a:srgbClr>
                  </a:outerShdw>
                </a:effectLst>
                <a:latin typeface="Tw Cen MT" panose="020B0602020104020603" pitchFamily="34" charset="0"/>
              </a:rPr>
              <a:t>CHALLENGES</a:t>
            </a:r>
          </a:p>
          <a:p>
            <a:pPr algn="just"/>
            <a:endParaRPr lang="en-US" sz="2400" b="1" dirty="0">
              <a:solidFill>
                <a:srgbClr val="C00000"/>
              </a:solidFill>
              <a:effectLst>
                <a:outerShdw blurRad="38100" dist="38100" dir="2700000" algn="tl">
                  <a:srgbClr val="000000">
                    <a:alpha val="43137"/>
                  </a:srgbClr>
                </a:outerShdw>
              </a:effectLst>
              <a:latin typeface="Tw Cen MT" panose="020B0602020104020603" pitchFamily="34" charset="0"/>
            </a:endParaRPr>
          </a:p>
          <a:p>
            <a:pPr marL="285750" indent="-285750" algn="just">
              <a:buFont typeface="Wingdings" panose="05000000000000000000" pitchFamily="2" charset="2"/>
              <a:buChar char="Ø"/>
            </a:pPr>
            <a:r>
              <a:rPr lang="en-US" sz="2400" dirty="0">
                <a:latin typeface="Tw Cen MT" panose="020B0602020104020603" pitchFamily="34" charset="0"/>
              </a:rPr>
              <a:t>Fulfilment of countries commitments (Contribution of each country and public or private funding sources).</a:t>
            </a:r>
          </a:p>
          <a:p>
            <a:pPr marL="285750" indent="-285750" algn="just">
              <a:buFont typeface="Wingdings" panose="05000000000000000000" pitchFamily="2" charset="2"/>
              <a:buChar char="Ø"/>
            </a:pPr>
            <a:r>
              <a:rPr lang="en-US" sz="2400" dirty="0">
                <a:latin typeface="Tw Cen MT" panose="020B0602020104020603" pitchFamily="34" charset="0"/>
              </a:rPr>
              <a:t>Capacities of countries and RBOs to develop and implement relevant operational projects and programs required to mobilize funding announced by financial partners.</a:t>
            </a:r>
          </a:p>
          <a:p>
            <a:pPr marL="285750" indent="-285750" algn="just">
              <a:buFont typeface="Wingdings" panose="05000000000000000000" pitchFamily="2" charset="2"/>
              <a:buChar char="Ø"/>
            </a:pPr>
            <a:r>
              <a:rPr lang="en-US" sz="2400" dirty="0">
                <a:latin typeface="Tw Cen MT" panose="020B0602020104020603" pitchFamily="34" charset="0"/>
              </a:rPr>
              <a:t>Development and implementation of legal frameworks required for transboundary cooperation;</a:t>
            </a:r>
          </a:p>
          <a:p>
            <a:pPr marL="285750" indent="-285750" algn="just">
              <a:buFont typeface="Wingdings" panose="05000000000000000000" pitchFamily="2" charset="2"/>
              <a:buChar char="Ø"/>
            </a:pPr>
            <a:r>
              <a:rPr lang="en-US" sz="2400" dirty="0">
                <a:latin typeface="Tw Cen MT" panose="020B0602020104020603" pitchFamily="34" charset="0"/>
              </a:rPr>
              <a:t>Reduction of operational projects and </a:t>
            </a:r>
            <a:r>
              <a:rPr lang="en-US" sz="2400" dirty="0" err="1">
                <a:latin typeface="Tw Cen MT" panose="020B0602020104020603" pitchFamily="34" charset="0"/>
              </a:rPr>
              <a:t>programmes</a:t>
            </a:r>
            <a:r>
              <a:rPr lang="en-US" sz="2400" dirty="0">
                <a:latin typeface="Tw Cen MT" panose="020B0602020104020603" pitchFamily="34" charset="0"/>
              </a:rPr>
              <a:t> preparation duration (often too long due to weak countries capacity and donors procedures)</a:t>
            </a:r>
          </a:p>
        </p:txBody>
      </p:sp>
      <p:sp>
        <p:nvSpPr>
          <p:cNvPr id="6" name="Titre 1">
            <a:extLst>
              <a:ext uri="{FF2B5EF4-FFF2-40B4-BE49-F238E27FC236}">
                <a16:creationId xmlns:a16="http://schemas.microsoft.com/office/drawing/2014/main" id="{D4B9F528-1A12-4B81-A06D-B78A9C1B1752}"/>
              </a:ext>
            </a:extLst>
          </p:cNvPr>
          <p:cNvSpPr>
            <a:spLocks noGrp="1"/>
          </p:cNvSpPr>
          <p:nvPr>
            <p:ph type="title"/>
          </p:nvPr>
        </p:nvSpPr>
        <p:spPr>
          <a:xfrm>
            <a:off x="822960" y="243205"/>
            <a:ext cx="10515600" cy="640715"/>
          </a:xfrm>
        </p:spPr>
        <p:txBody>
          <a:bodyPr>
            <a:normAutofit/>
          </a:bodyPr>
          <a:lstStyle/>
          <a:p>
            <a:pPr algn="ctr"/>
            <a:r>
              <a:rPr lang="fr-FR" sz="1950" b="1" dirty="0">
                <a:solidFill>
                  <a:srgbClr val="00B050"/>
                </a:solidFill>
                <a:latin typeface="Tw Cen MT" panose="020B0602020104020603" pitchFamily="34" charset="0"/>
              </a:rPr>
              <a:t>1. </a:t>
            </a:r>
            <a:r>
              <a:rPr lang="en-US" sz="1950" b="1" dirty="0">
                <a:solidFill>
                  <a:srgbClr val="00B050"/>
                </a:solidFill>
                <a:latin typeface="Tw Cen MT" panose="020B0602020104020603" pitchFamily="34" charset="0"/>
              </a:rPr>
              <a:t>OPPORTUNITIES AND CHALLENGES RELATED TO THE MOBILIZATION OF CLIMATE FUNDS FOR JOINT ACTIONS IN TRANSBOUNDARY BASINS</a:t>
            </a:r>
            <a:endParaRPr lang="fr-FR" sz="1950" b="1" dirty="0">
              <a:solidFill>
                <a:srgbClr val="00B050"/>
              </a:solidFill>
              <a:latin typeface="Tw Cen MT" panose="020B0602020104020603" pitchFamily="34" charset="0"/>
            </a:endParaRPr>
          </a:p>
        </p:txBody>
      </p:sp>
    </p:spTree>
    <p:extLst>
      <p:ext uri="{BB962C8B-B14F-4D97-AF65-F5344CB8AC3E}">
        <p14:creationId xmlns:p14="http://schemas.microsoft.com/office/powerpoint/2010/main" val="1632006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1520825"/>
            <a:ext cx="10515600" cy="4351338"/>
          </a:xfrm>
        </p:spPr>
        <p:txBody>
          <a:bodyPr numCol="1">
            <a:normAutofit/>
          </a:bodyPr>
          <a:lstStyle/>
          <a:p>
            <a:r>
              <a:rPr lang="en-US" dirty="0">
                <a:latin typeface="Tw Cen MT" panose="020B0602020104020603" pitchFamily="34" charset="0"/>
              </a:rPr>
              <a:t>Employment of local communities must be reflected through their participation in the identification, planning and implementation of adaptation actions, which guarantee ownership of these actions (tools, techniques, methods, management of adaptation infrastructures ) and their sustainability</a:t>
            </a:r>
            <a:r>
              <a:rPr lang="en-US" dirty="0"/>
              <a:t>.</a:t>
            </a:r>
          </a:p>
          <a:p>
            <a:pPr algn="just"/>
            <a:r>
              <a:rPr lang="en-US" dirty="0">
                <a:latin typeface="Tw Cen MT" panose="020B0602020104020603" pitchFamily="34" charset="0"/>
              </a:rPr>
              <a:t>Empowering local communities, especially young people through SMEs creation, to valorize adaptation infrastructures.</a:t>
            </a:r>
            <a:endParaRPr lang="fr-FR" dirty="0">
              <a:latin typeface="Tw Cen MT" panose="020B0602020104020603" pitchFamily="34" charset="0"/>
            </a:endParaRPr>
          </a:p>
          <a:p>
            <a:pPr algn="just"/>
            <a:r>
              <a:rPr lang="en-US" dirty="0">
                <a:latin typeface="Tw Cen MT" panose="020B0602020104020603" pitchFamily="34" charset="0"/>
              </a:rPr>
              <a:t>Strengthening local communities adaptation capacities (awareness raising, support, training) in order to prompt fast adaptation actions.</a:t>
            </a:r>
            <a:endParaRPr lang="fr-FR" dirty="0">
              <a:latin typeface="Tw Cen MT" panose="020B0602020104020603" pitchFamily="34" charset="0"/>
            </a:endParaRPr>
          </a:p>
        </p:txBody>
      </p:sp>
      <p:sp>
        <p:nvSpPr>
          <p:cNvPr id="4" name="ZoneTexte 3"/>
          <p:cNvSpPr txBox="1"/>
          <p:nvPr/>
        </p:nvSpPr>
        <p:spPr>
          <a:xfrm>
            <a:off x="1138990" y="399396"/>
            <a:ext cx="8158323" cy="707886"/>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srgbClr val="00B050"/>
                </a:solidFill>
                <a:effectLst/>
                <a:uLnTx/>
                <a:uFillTx/>
                <a:latin typeface="Tw Cen MT" panose="020B0602020104020603" pitchFamily="34" charset="0"/>
                <a:ea typeface="+mn-ea"/>
                <a:cs typeface="+mn-cs"/>
              </a:rPr>
              <a:t>2. </a:t>
            </a:r>
            <a:r>
              <a:rPr lang="en-US" sz="2000" b="1" dirty="0">
                <a:solidFill>
                  <a:srgbClr val="00B050"/>
                </a:solidFill>
                <a:latin typeface="Tw Cen MT" panose="020B0602020104020603" pitchFamily="34" charset="0"/>
              </a:rPr>
              <a:t>HOW SUSTAINABLE EMPLOYMENT OF LOCAL COMMUNITIES CAN HELP</a:t>
            </a:r>
          </a:p>
          <a:p>
            <a:pPr lvl="0" algn="ctr">
              <a:defRPr/>
            </a:pPr>
            <a:r>
              <a:rPr lang="en-US" sz="2000" b="1" dirty="0">
                <a:solidFill>
                  <a:srgbClr val="00B050"/>
                </a:solidFill>
                <a:latin typeface="Tw Cen MT" panose="020B0602020104020603" pitchFamily="34" charset="0"/>
              </a:rPr>
              <a:t>MANAGING CLIMATE CHANGE AND WATER RELATED CHALLENGES</a:t>
            </a:r>
            <a:endParaRPr kumimoji="0" lang="fr-FR" sz="2000" b="1" i="0" u="none" strike="noStrike" kern="1200" cap="none" spc="0" normalizeH="0" baseline="0" noProof="0" dirty="0">
              <a:ln>
                <a:noFill/>
              </a:ln>
              <a:solidFill>
                <a:srgbClr val="00B050"/>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2141926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3040" y="817652"/>
            <a:ext cx="11186160" cy="5849478"/>
          </a:xfrm>
        </p:spPr>
        <p:txBody>
          <a:bodyPr>
            <a:noAutofit/>
          </a:bodyPr>
          <a:lstStyle/>
          <a:p>
            <a:pPr marL="0" indent="0" algn="just">
              <a:buNone/>
            </a:pPr>
            <a:r>
              <a:rPr lang="en-US" sz="2400" dirty="0">
                <a:latin typeface="Tw Cen MT" panose="020B0602020104020603" pitchFamily="34" charset="0"/>
              </a:rPr>
              <a:t>Political will of NBA Member Countries to cooperate on the basis of </a:t>
            </a:r>
            <a:r>
              <a:rPr lang="en-US" sz="2400" b="1" dirty="0">
                <a:latin typeface="Tw Cen MT" panose="020B0602020104020603" pitchFamily="34" charset="0"/>
              </a:rPr>
              <a:t>solidarity </a:t>
            </a:r>
            <a:r>
              <a:rPr lang="en-US" sz="2400" dirty="0">
                <a:latin typeface="Tw Cen MT" panose="020B0602020104020603" pitchFamily="34" charset="0"/>
              </a:rPr>
              <a:t>and </a:t>
            </a:r>
            <a:r>
              <a:rPr lang="en-US" sz="2400" b="1" dirty="0">
                <a:latin typeface="Tw Cen MT" panose="020B0602020104020603" pitchFamily="34" charset="0"/>
              </a:rPr>
              <a:t>reciprocity</a:t>
            </a:r>
            <a:r>
              <a:rPr lang="en-US" sz="2400" dirty="0">
                <a:latin typeface="Tw Cen MT" panose="020B0602020104020603" pitchFamily="34" charset="0"/>
              </a:rPr>
              <a:t>, expressed through the </a:t>
            </a:r>
            <a:r>
              <a:rPr lang="en-US" sz="2400" b="1" dirty="0">
                <a:latin typeface="Tw Cen MT" panose="020B0602020104020603" pitchFamily="34" charset="0"/>
              </a:rPr>
              <a:t>SHARED VISION</a:t>
            </a:r>
            <a:r>
              <a:rPr lang="en-US" sz="2400" dirty="0">
                <a:latin typeface="Tw Cen MT" panose="020B0602020104020603" pitchFamily="34" charset="0"/>
              </a:rPr>
              <a:t>, enabled:</a:t>
            </a:r>
            <a:endParaRPr lang="fr-FR" sz="2400" dirty="0">
              <a:latin typeface="Tw Cen MT" panose="020B0602020104020603" pitchFamily="34" charset="0"/>
            </a:endParaRPr>
          </a:p>
          <a:p>
            <a:pPr marL="457200" indent="-457200" algn="just">
              <a:buAutoNum type="arabicPeriod"/>
            </a:pPr>
            <a:r>
              <a:rPr lang="en-US" sz="2400" dirty="0">
                <a:latin typeface="Tw Cen MT" panose="020B0602020104020603" pitchFamily="34" charset="0"/>
              </a:rPr>
              <a:t>Adoption, in April 2008, of Sustainable Development Action Plan, including 2008-2027 Investment Program; Updated in 2016 through 2016-2024 Operational Plan incorporating Climate Investment Plan.</a:t>
            </a:r>
            <a:endParaRPr lang="fr-FR" sz="2400" dirty="0">
              <a:latin typeface="Tw Cen MT" panose="020B0602020104020603" pitchFamily="34" charset="0"/>
            </a:endParaRPr>
          </a:p>
          <a:p>
            <a:pPr marL="457200" indent="-457200" algn="just">
              <a:buAutoNum type="arabicPeriod"/>
            </a:pPr>
            <a:r>
              <a:rPr lang="en-US" sz="2400" dirty="0">
                <a:latin typeface="Tw Cen MT" panose="020B0602020104020603" pitchFamily="34" charset="0"/>
              </a:rPr>
              <a:t>Adoption, in 2008, of Niger Basin Water Charter (with 4 annexes adopted), in force since July 2009;</a:t>
            </a:r>
            <a:endParaRPr lang="fr-FR" sz="2400" dirty="0">
              <a:latin typeface="Tw Cen MT" panose="020B0602020104020603" pitchFamily="34" charset="0"/>
            </a:endParaRPr>
          </a:p>
          <a:p>
            <a:pPr marL="457200" indent="-457200" algn="just">
              <a:buAutoNum type="arabicPeriod"/>
            </a:pPr>
            <a:r>
              <a:rPr lang="en-US" sz="2400" dirty="0">
                <a:latin typeface="Tw Cen MT" panose="020B0602020104020603" pitchFamily="34" charset="0"/>
              </a:rPr>
              <a:t>Development of water allocation and management tools and of a flow forecasting tool based on a network of 115 hydrological stations, of a satellite monitoring system for water resources, of 9 national and 1 regional hydrological databases.</a:t>
            </a:r>
            <a:endParaRPr lang="fr-FR" sz="2400" dirty="0">
              <a:latin typeface="Tw Cen MT" panose="020B0602020104020603" pitchFamily="34" charset="0"/>
            </a:endParaRPr>
          </a:p>
          <a:p>
            <a:pPr marL="457200" indent="-457200" algn="just">
              <a:buFont typeface="Arial" panose="020B0604020202020204" pitchFamily="34" charset="0"/>
              <a:buAutoNum type="arabicPeriod"/>
            </a:pPr>
            <a:r>
              <a:rPr lang="en-US" sz="2400" dirty="0">
                <a:latin typeface="Tw Cen MT" panose="020B0602020104020603" pitchFamily="34" charset="0"/>
              </a:rPr>
              <a:t>Setting up of 9 national and one regional basin natural resources users coordination mechanisms;</a:t>
            </a:r>
            <a:endParaRPr lang="fr-FR" sz="2400" dirty="0">
              <a:latin typeface="Tw Cen MT" panose="020B0602020104020603" pitchFamily="34" charset="0"/>
            </a:endParaRPr>
          </a:p>
          <a:p>
            <a:pPr marL="457200" indent="-457200" algn="just">
              <a:buFont typeface="Arial" panose="020B0604020202020204" pitchFamily="34" charset="0"/>
              <a:buAutoNum type="arabicPeriod"/>
            </a:pPr>
            <a:r>
              <a:rPr lang="fr-FR" sz="2400" dirty="0" err="1">
                <a:latin typeface="Tw Cen MT" panose="020B0602020104020603" pitchFamily="34" charset="0"/>
              </a:rPr>
              <a:t>Mobilization</a:t>
            </a:r>
            <a:r>
              <a:rPr lang="fr-FR" sz="2400" dirty="0">
                <a:latin typeface="Tw Cen MT" panose="020B0602020104020603" pitchFamily="34" charset="0"/>
              </a:rPr>
              <a:t> of $ 307 million for 11 </a:t>
            </a:r>
            <a:r>
              <a:rPr lang="fr-FR" sz="2400" dirty="0" err="1">
                <a:latin typeface="Tw Cen MT" panose="020B0602020104020603" pitchFamily="34" charset="0"/>
              </a:rPr>
              <a:t>ongoing</a:t>
            </a:r>
            <a:r>
              <a:rPr lang="fr-FR" sz="2400" dirty="0">
                <a:latin typeface="Tw Cen MT" panose="020B0602020104020603" pitchFamily="34" charset="0"/>
              </a:rPr>
              <a:t> </a:t>
            </a:r>
            <a:r>
              <a:rPr lang="fr-FR" sz="2400" dirty="0" err="1">
                <a:latin typeface="Tw Cen MT" panose="020B0602020104020603" pitchFamily="34" charset="0"/>
              </a:rPr>
              <a:t>regional</a:t>
            </a:r>
            <a:r>
              <a:rPr lang="fr-FR" sz="2400" dirty="0">
                <a:latin typeface="Tw Cen MT" panose="020B0602020104020603" pitchFamily="34" charset="0"/>
              </a:rPr>
              <a:t> </a:t>
            </a:r>
            <a:r>
              <a:rPr lang="fr-FR" sz="2400" dirty="0" err="1">
                <a:latin typeface="Tw Cen MT" panose="020B0602020104020603" pitchFamily="34" charset="0"/>
              </a:rPr>
              <a:t>projects</a:t>
            </a:r>
            <a:r>
              <a:rPr lang="fr-FR" sz="2400" dirty="0">
                <a:latin typeface="Tw Cen MT" panose="020B0602020104020603" pitchFamily="34" charset="0"/>
              </a:rPr>
              <a:t> </a:t>
            </a:r>
            <a:r>
              <a:rPr lang="fr-FR" sz="2400" dirty="0" err="1">
                <a:latin typeface="Tw Cen MT" panose="020B0602020104020603" pitchFamily="34" charset="0"/>
              </a:rPr>
              <a:t>with</a:t>
            </a:r>
            <a:r>
              <a:rPr lang="fr-FR" sz="2400" dirty="0">
                <a:latin typeface="Tw Cen MT" panose="020B0602020104020603" pitchFamily="34" charset="0"/>
              </a:rPr>
              <a:t> the support of </a:t>
            </a:r>
            <a:r>
              <a:rPr lang="fr-FR" sz="2400" dirty="0" err="1">
                <a:latin typeface="Tw Cen MT" panose="020B0602020104020603" pitchFamily="34" charset="0"/>
              </a:rPr>
              <a:t>several</a:t>
            </a:r>
            <a:r>
              <a:rPr lang="fr-FR" sz="2400" dirty="0">
                <a:latin typeface="Tw Cen MT" panose="020B0602020104020603" pitchFamily="34" charset="0"/>
              </a:rPr>
              <a:t> </a:t>
            </a:r>
            <a:r>
              <a:rPr lang="fr-FR" sz="2400" dirty="0" err="1">
                <a:latin typeface="Tw Cen MT" panose="020B0602020104020603" pitchFamily="34" charset="0"/>
              </a:rPr>
              <a:t>TFPs</a:t>
            </a:r>
            <a:r>
              <a:rPr lang="fr-FR" sz="2400" dirty="0">
                <a:latin typeface="Tw Cen MT" panose="020B0602020104020603" pitchFamily="34" charset="0"/>
              </a:rPr>
              <a:t> (WB, ADB, FVC, FSC, GEF, EU, BMZ, AFD, </a:t>
            </a:r>
            <a:r>
              <a:rPr lang="fr-FR" sz="2400" dirty="0" err="1">
                <a:latin typeface="Tw Cen MT" panose="020B0602020104020603" pitchFamily="34" charset="0"/>
              </a:rPr>
              <a:t>Netherlands</a:t>
            </a:r>
            <a:r>
              <a:rPr lang="fr-FR" sz="2400" dirty="0">
                <a:latin typeface="Tw Cen MT" panose="020B0602020104020603" pitchFamily="34" charset="0"/>
              </a:rPr>
              <a:t>, CIWA, UNDP, UNIDO, UNEP, OSS). </a:t>
            </a:r>
          </a:p>
          <a:p>
            <a:pPr marL="457200" indent="-457200" algn="just">
              <a:buAutoNum type="arabicPeriod"/>
            </a:pPr>
            <a:endParaRPr lang="fr-FR" sz="2400" dirty="0">
              <a:latin typeface="Tw Cen MT" panose="020B0602020104020603" pitchFamily="34" charset="0"/>
            </a:endParaRPr>
          </a:p>
        </p:txBody>
      </p:sp>
      <p:sp>
        <p:nvSpPr>
          <p:cNvPr id="4" name="Titre 3"/>
          <p:cNvSpPr>
            <a:spLocks noGrp="1"/>
          </p:cNvSpPr>
          <p:nvPr>
            <p:ph type="title"/>
          </p:nvPr>
        </p:nvSpPr>
        <p:spPr>
          <a:xfrm>
            <a:off x="472440" y="122663"/>
            <a:ext cx="10515600" cy="681355"/>
          </a:xfrm>
        </p:spPr>
        <p:txBody>
          <a:bodyPr>
            <a:normAutofit/>
          </a:bodyPr>
          <a:lstStyle/>
          <a:p>
            <a:pPr algn="ctr"/>
            <a:r>
              <a:rPr lang="fr-FR" sz="2000" b="1" dirty="0">
                <a:solidFill>
                  <a:srgbClr val="00B050"/>
                </a:solidFill>
                <a:latin typeface="Tw Cen MT" panose="020B0602020104020603" pitchFamily="34" charset="0"/>
              </a:rPr>
              <a:t>3. </a:t>
            </a:r>
            <a:r>
              <a:rPr lang="en-US" sz="2000" b="1" dirty="0">
                <a:solidFill>
                  <a:srgbClr val="00B050"/>
                </a:solidFill>
                <a:latin typeface="Tw Cen MT" panose="020B0602020104020603" pitchFamily="34" charset="0"/>
              </a:rPr>
              <a:t>EXAMPLE OF TRANSBOUNDARY COOPERATION FOR CLIMATE CHANGE ADAPTATION IN THE NIGER BASIN</a:t>
            </a:r>
            <a:endParaRPr lang="fr-FR" sz="2000" b="1" dirty="0">
              <a:solidFill>
                <a:srgbClr val="00B050"/>
              </a:solidFill>
              <a:latin typeface="Tw Cen MT" panose="020B0602020104020603" pitchFamily="34" charset="0"/>
            </a:endParaRPr>
          </a:p>
        </p:txBody>
      </p:sp>
    </p:spTree>
    <p:extLst>
      <p:ext uri="{BB962C8B-B14F-4D97-AF65-F5344CB8AC3E}">
        <p14:creationId xmlns:p14="http://schemas.microsoft.com/office/powerpoint/2010/main" val="536702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63562" y="990805"/>
            <a:ext cx="11426190" cy="1631216"/>
          </a:xfrm>
          <a:prstGeom prst="rect">
            <a:avLst/>
          </a:prstGeom>
        </p:spPr>
        <p:txBody>
          <a:bodyPr wrap="square">
            <a:spAutoFit/>
          </a:bodyPr>
          <a:lstStyle/>
          <a:p>
            <a:pPr algn="just"/>
            <a:r>
              <a:rPr lang="en-US" sz="2800" b="1" dirty="0">
                <a:latin typeface="Tw Cen MT" panose="020B0602020104020603" pitchFamily="34" charset="0"/>
              </a:rPr>
              <a:t>Climate Investment Plan of the Niger Basin </a:t>
            </a:r>
            <a:r>
              <a:rPr lang="en-US" sz="2800" dirty="0">
                <a:latin typeface="Tw Cen MT" panose="020B0602020104020603" pitchFamily="34" charset="0"/>
              </a:rPr>
              <a:t>(</a:t>
            </a:r>
            <a:r>
              <a:rPr lang="fr-FR" sz="2800" dirty="0">
                <a:latin typeface="Tw Cen MT" panose="020B0602020104020603" pitchFamily="34" charset="0"/>
              </a:rPr>
              <a:t>PIDACC/BN) f</a:t>
            </a:r>
            <a:r>
              <a:rPr lang="en-US" sz="2400" dirty="0" err="1">
                <a:latin typeface="Tw Cen MT" panose="020B0602020104020603" pitchFamily="34" charset="0"/>
              </a:rPr>
              <a:t>unded</a:t>
            </a:r>
            <a:r>
              <a:rPr lang="en-US" sz="2400" dirty="0">
                <a:latin typeface="Tw Cen MT" panose="020B0602020104020603" pitchFamily="34" charset="0"/>
              </a:rPr>
              <a:t> by AfDB, leading with other partners (FVC, EU, GEF, </a:t>
            </a:r>
            <a:r>
              <a:rPr lang="en-US" sz="2400" dirty="0" err="1">
                <a:latin typeface="Tw Cen MT" panose="020B0602020104020603" pitchFamily="34" charset="0"/>
              </a:rPr>
              <a:t>KfW</a:t>
            </a:r>
            <a:r>
              <a:rPr lang="en-US" sz="2400" dirty="0">
                <a:latin typeface="Tw Cen MT" panose="020B0602020104020603" pitchFamily="34" charset="0"/>
              </a:rPr>
              <a:t>, FSC, </a:t>
            </a:r>
            <a:r>
              <a:rPr lang="en-US" sz="2400" dirty="0" err="1">
                <a:latin typeface="Tw Cen MT" panose="020B0602020104020603" pitchFamily="34" charset="0"/>
              </a:rPr>
              <a:t>Gvts</a:t>
            </a:r>
            <a:r>
              <a:rPr lang="en-US" sz="2400" dirty="0">
                <a:latin typeface="Tw Cen MT" panose="020B0602020104020603" pitchFamily="34" charset="0"/>
              </a:rPr>
              <a:t>) for USD 232 million, of which 80% donation, will allow, among others, the creation of more than 100,000 youth jobs through infrastructures construction for adaptation and restoration of degraded lands.</a:t>
            </a:r>
            <a:endParaRPr lang="fr-FR" sz="2400" dirty="0">
              <a:latin typeface="Tw Cen MT" panose="020B0602020104020603" pitchFamily="34" charset="0"/>
            </a:endParaRPr>
          </a:p>
        </p:txBody>
      </p:sp>
      <p:sp>
        <p:nvSpPr>
          <p:cNvPr id="7" name="Espace réservé du contenu 2"/>
          <p:cNvSpPr>
            <a:spLocks noGrp="1"/>
          </p:cNvSpPr>
          <p:nvPr>
            <p:ph sz="quarter" idx="1"/>
          </p:nvPr>
        </p:nvSpPr>
        <p:spPr>
          <a:xfrm>
            <a:off x="297180" y="3127178"/>
            <a:ext cx="11670030" cy="4495800"/>
          </a:xfrm>
        </p:spPr>
        <p:txBody>
          <a:bodyPr>
            <a:normAutofit/>
          </a:bodyPr>
          <a:lstStyle/>
          <a:p>
            <a:r>
              <a:rPr lang="en-US" sz="2400" dirty="0">
                <a:latin typeface="Tw Cen MT" panose="020B0602020104020603" pitchFamily="34" charset="0"/>
              </a:rPr>
              <a:t>Continuation of Niger Basin Climate Change Resilience Development Program (</a:t>
            </a:r>
            <a:r>
              <a:rPr lang="en-US" sz="2400" dirty="0" err="1">
                <a:latin typeface="Tw Cen MT" panose="020B0602020104020603" pitchFamily="34" charset="0"/>
              </a:rPr>
              <a:t>PDReCC</a:t>
            </a:r>
            <a:r>
              <a:rPr lang="en-US" sz="2400" dirty="0">
                <a:latin typeface="Tw Cen MT" panose="020B0602020104020603" pitchFamily="34" charset="0"/>
              </a:rPr>
              <a:t>) preparation, with US $ 500 million World Bank funding.</a:t>
            </a:r>
          </a:p>
          <a:p>
            <a:pPr algn="just"/>
            <a:r>
              <a:rPr lang="en-US" altLang="fr-FR" sz="2400" dirty="0">
                <a:latin typeface="Tw Cen MT" panose="020B0602020104020603" pitchFamily="34" charset="0"/>
              </a:rPr>
              <a:t>Preparation in 2020 of a Hydropower Development Program in the Niger Basin.</a:t>
            </a:r>
            <a:endParaRPr lang="fr-FR" altLang="fr-FR" sz="2400" dirty="0">
              <a:latin typeface="Tw Cen MT" panose="020B0602020104020603" pitchFamily="34" charset="0"/>
            </a:endParaRPr>
          </a:p>
          <a:p>
            <a:pPr algn="just"/>
            <a:r>
              <a:rPr lang="en-US" sz="2400" dirty="0">
                <a:latin typeface="Tw Cen MT" panose="020B0602020104020603" pitchFamily="34" charset="0"/>
              </a:rPr>
              <a:t>Preparation of an irrigated agricultural program in the Niger Basin</a:t>
            </a:r>
          </a:p>
          <a:p>
            <a:r>
              <a:rPr lang="en-US" sz="2400" dirty="0">
                <a:latin typeface="Tw Cen MT" panose="020B0602020104020603" pitchFamily="34" charset="0"/>
              </a:rPr>
              <a:t>Operationalization of the Cooperation Framework Agreement with G5-Sahel as part of the implementation of our respective investment programs.</a:t>
            </a:r>
          </a:p>
          <a:p>
            <a:r>
              <a:rPr lang="en-US" sz="2400" dirty="0">
                <a:latin typeface="Tw Cen MT" panose="020B0602020104020603" pitchFamily="34" charset="0"/>
              </a:rPr>
              <a:t>  Enhanced cooperation with the United Nations system, including with ILO</a:t>
            </a:r>
            <a:endParaRPr lang="fr-FR" sz="2400" dirty="0">
              <a:latin typeface="Tw Cen MT" panose="020B0602020104020603" pitchFamily="34" charset="0"/>
            </a:endParaRPr>
          </a:p>
        </p:txBody>
      </p:sp>
      <p:sp>
        <p:nvSpPr>
          <p:cNvPr id="3" name="Rectangle 2"/>
          <p:cNvSpPr/>
          <p:nvPr/>
        </p:nvSpPr>
        <p:spPr>
          <a:xfrm>
            <a:off x="602035" y="2757846"/>
            <a:ext cx="1846724" cy="430887"/>
          </a:xfrm>
          <a:prstGeom prst="rect">
            <a:avLst/>
          </a:prstGeom>
        </p:spPr>
        <p:txBody>
          <a:bodyPr wrap="none">
            <a:spAutoFit/>
          </a:bodyPr>
          <a:lstStyle/>
          <a:p>
            <a:r>
              <a:rPr lang="fr-FR" sz="2200" b="1" dirty="0">
                <a:solidFill>
                  <a:srgbClr val="00B050"/>
                </a:solidFill>
              </a:rPr>
              <a:t>PERSPECTIVES</a:t>
            </a:r>
            <a:endParaRPr lang="fr-FR" sz="2200" dirty="0"/>
          </a:p>
        </p:txBody>
      </p:sp>
      <p:sp>
        <p:nvSpPr>
          <p:cNvPr id="8" name="Titre 3">
            <a:extLst>
              <a:ext uri="{FF2B5EF4-FFF2-40B4-BE49-F238E27FC236}">
                <a16:creationId xmlns:a16="http://schemas.microsoft.com/office/drawing/2014/main" id="{AD2B6794-AFEC-42A9-B6F6-27E9C9B54003}"/>
              </a:ext>
            </a:extLst>
          </p:cNvPr>
          <p:cNvSpPr txBox="1">
            <a:spLocks/>
          </p:cNvSpPr>
          <p:nvPr/>
        </p:nvSpPr>
        <p:spPr>
          <a:xfrm>
            <a:off x="472440" y="122663"/>
            <a:ext cx="10515600" cy="68135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b="1">
                <a:solidFill>
                  <a:srgbClr val="00B050"/>
                </a:solidFill>
                <a:latin typeface="Tw Cen MT" panose="020B0602020104020603" pitchFamily="34" charset="0"/>
              </a:rPr>
              <a:t>3. </a:t>
            </a:r>
            <a:r>
              <a:rPr lang="en-US" sz="2000" b="1">
                <a:solidFill>
                  <a:srgbClr val="00B050"/>
                </a:solidFill>
                <a:latin typeface="Tw Cen MT" panose="020B0602020104020603" pitchFamily="34" charset="0"/>
              </a:rPr>
              <a:t>EXAMPLE OF TRANSBOUNDARY COOPERATION FOR CLIMATE CHANGE ADAPTATION IN THE NIGER BASIN</a:t>
            </a:r>
            <a:endParaRPr lang="fr-FR" sz="2000" b="1" dirty="0">
              <a:solidFill>
                <a:srgbClr val="00B050"/>
              </a:solidFill>
              <a:latin typeface="Tw Cen MT" panose="020B0602020104020603" pitchFamily="34" charset="0"/>
            </a:endParaRPr>
          </a:p>
        </p:txBody>
      </p:sp>
    </p:spTree>
    <p:extLst>
      <p:ext uri="{BB962C8B-B14F-4D97-AF65-F5344CB8AC3E}">
        <p14:creationId xmlns:p14="http://schemas.microsoft.com/office/powerpoint/2010/main" val="2353516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Imag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4450"/>
            <a:ext cx="12559494" cy="8173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2406650" y="908050"/>
            <a:ext cx="6858000" cy="1200329"/>
          </a:xfrm>
          <a:prstGeom prst="rect">
            <a:avLst/>
          </a:prstGeom>
        </p:spPr>
        <p:txBody>
          <a:bodyPr>
            <a:spAutoFit/>
          </a:bodyPr>
          <a:lstStyle/>
          <a:p>
            <a:pPr algn="ctr">
              <a:defRPr/>
            </a:pPr>
            <a:r>
              <a:rPr lang="fr-FR" altLang="en-US" sz="3600" b="1" dirty="0">
                <a:solidFill>
                  <a:schemeClr val="accent3">
                    <a:lumMod val="20000"/>
                    <a:lumOff val="80000"/>
                  </a:schemeClr>
                </a:solidFill>
              </a:rPr>
              <a:t>THANK YOU FOR YOUR ATTENTION</a:t>
            </a:r>
            <a:endParaRPr lang="fr-FR" sz="3600" b="1" dirty="0">
              <a:solidFill>
                <a:schemeClr val="accent3">
                  <a:lumMod val="20000"/>
                  <a:lumOff val="80000"/>
                </a:schemeClr>
              </a:solidFill>
            </a:endParaRPr>
          </a:p>
        </p:txBody>
      </p:sp>
    </p:spTree>
    <p:extLst>
      <p:ext uri="{BB962C8B-B14F-4D97-AF65-F5344CB8AC3E}">
        <p14:creationId xmlns:p14="http://schemas.microsoft.com/office/powerpoint/2010/main" val="270607234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édian">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otalTime>985</TotalTime>
  <Words>718</Words>
  <Application>Microsoft Office PowerPoint</Application>
  <PresentationFormat>Widescreen</PresentationFormat>
  <Paragraphs>40</Paragraphs>
  <Slides>7</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7</vt:i4>
      </vt:variant>
    </vt:vector>
  </HeadingPairs>
  <TitlesOfParts>
    <vt:vector size="16" baseType="lpstr">
      <vt:lpstr>Arial</vt:lpstr>
      <vt:lpstr>Calibri</vt:lpstr>
      <vt:lpstr>Calibri Light</vt:lpstr>
      <vt:lpstr>Times New Roman</vt:lpstr>
      <vt:lpstr>Tw Cen MT</vt:lpstr>
      <vt:lpstr>Wingdings</vt:lpstr>
      <vt:lpstr>Wingdings 2</vt:lpstr>
      <vt:lpstr>Thème Office</vt:lpstr>
      <vt:lpstr>Médian</vt:lpstr>
      <vt:lpstr>PowerPoint Presentation</vt:lpstr>
      <vt:lpstr>1. OPPORTUNITIES AND CHALLENGES RELATED TO THE MOBILIZATION OF CLIMATE FUNDS FOR JOINT ACTIONS IN TRANSBOUNDARY BASINS</vt:lpstr>
      <vt:lpstr>1. OPPORTUNITIES AND CHALLENGES RELATED TO THE MOBILIZATION OF CLIMATE FUNDS FOR JOINT ACTIONS IN TRANSBOUNDARY BASINS</vt:lpstr>
      <vt:lpstr>PowerPoint Presentation</vt:lpstr>
      <vt:lpstr>3. EXAMPLE OF TRANSBOUNDARY COOPERATION FOR CLIMATE CHANGE ADAPTATION IN THE NIGER BASIN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USER</dc:creator>
  <cp:lastModifiedBy>Hanna Plotnykova</cp:lastModifiedBy>
  <cp:revision>105</cp:revision>
  <dcterms:created xsi:type="dcterms:W3CDTF">2019-12-04T09:29:01Z</dcterms:created>
  <dcterms:modified xsi:type="dcterms:W3CDTF">2019-12-12T10:56:12Z</dcterms:modified>
</cp:coreProperties>
</file>